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2192000" cy="6858000"/>
  <p:notesSz cx="6858000" cy="9144000"/>
  <p:defaultTextStyle>
    <a:defPPr>
      <a:defRPr lang="es-C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drubal Sanchez" userId="a5e103680d51a377" providerId="LiveId" clId="{8BA6AB56-53B3-4F6F-AC4E-BF301B7CC4D0}"/>
    <pc:docChg chg="undo custSel addSld modSld sldOrd">
      <pc:chgData name="Asdrubal Sanchez" userId="a5e103680d51a377" providerId="LiveId" clId="{8BA6AB56-53B3-4F6F-AC4E-BF301B7CC4D0}" dt="2026-05-08T01:17:04.629" v="110" actId="26606"/>
      <pc:docMkLst>
        <pc:docMk/>
      </pc:docMkLst>
      <pc:sldChg chg="modSp mod">
        <pc:chgData name="Asdrubal Sanchez" userId="a5e103680d51a377" providerId="LiveId" clId="{8BA6AB56-53B3-4F6F-AC4E-BF301B7CC4D0}" dt="2026-05-08T00:52:03.263" v="10" actId="20577"/>
        <pc:sldMkLst>
          <pc:docMk/>
          <pc:sldMk cId="2550059546" sldId="256"/>
        </pc:sldMkLst>
        <pc:spChg chg="mod">
          <ac:chgData name="Asdrubal Sanchez" userId="a5e103680d51a377" providerId="LiveId" clId="{8BA6AB56-53B3-4F6F-AC4E-BF301B7CC4D0}" dt="2026-05-08T00:52:03.263" v="10" actId="20577"/>
          <ac:spMkLst>
            <pc:docMk/>
            <pc:sldMk cId="2550059546" sldId="256"/>
            <ac:spMk id="2" creationId="{DDE4ACB9-BE51-9067-1657-47786DC56A5C}"/>
          </ac:spMkLst>
        </pc:spChg>
      </pc:sldChg>
      <pc:sldChg chg="addSp delSp modSp mod setBg">
        <pc:chgData name="Asdrubal Sanchez" userId="a5e103680d51a377" providerId="LiveId" clId="{8BA6AB56-53B3-4F6F-AC4E-BF301B7CC4D0}" dt="2026-05-08T01:02:49.378" v="48" actId="26606"/>
        <pc:sldMkLst>
          <pc:docMk/>
          <pc:sldMk cId="2061659542" sldId="257"/>
        </pc:sldMkLst>
        <pc:spChg chg="add del">
          <ac:chgData name="Asdrubal Sanchez" userId="a5e103680d51a377" providerId="LiveId" clId="{8BA6AB56-53B3-4F6F-AC4E-BF301B7CC4D0}" dt="2026-05-08T01:02:21.453" v="39" actId="26606"/>
          <ac:spMkLst>
            <pc:docMk/>
            <pc:sldMk cId="2061659542" sldId="257"/>
            <ac:spMk id="8" creationId="{C7D023E4-8DE1-436E-9847-ED6A4B4B04FD}"/>
          </ac:spMkLst>
        </pc:spChg>
        <pc:spChg chg="add del">
          <ac:chgData name="Asdrubal Sanchez" userId="a5e103680d51a377" providerId="LiveId" clId="{8BA6AB56-53B3-4F6F-AC4E-BF301B7CC4D0}" dt="2026-05-08T01:02:21.453" v="39" actId="26606"/>
          <ac:spMkLst>
            <pc:docMk/>
            <pc:sldMk cId="2061659542" sldId="257"/>
            <ac:spMk id="10" creationId="{8B2B1708-8CE4-4A20-94F5-55118AE2CBD7}"/>
          </ac:spMkLst>
        </pc:spChg>
        <pc:spChg chg="add del">
          <ac:chgData name="Asdrubal Sanchez" userId="a5e103680d51a377" providerId="LiveId" clId="{8BA6AB56-53B3-4F6F-AC4E-BF301B7CC4D0}" dt="2026-05-08T01:02:31.474" v="43" actId="26606"/>
          <ac:spMkLst>
            <pc:docMk/>
            <pc:sldMk cId="2061659542" sldId="257"/>
            <ac:spMk id="14" creationId="{A8D57A06-A426-446D-B02C-A2DC6B62E45E}"/>
          </ac:spMkLst>
        </pc:spChg>
        <pc:spChg chg="add del">
          <ac:chgData name="Asdrubal Sanchez" userId="a5e103680d51a377" providerId="LiveId" clId="{8BA6AB56-53B3-4F6F-AC4E-BF301B7CC4D0}" dt="2026-05-08T01:02:23.307" v="41" actId="26606"/>
          <ac:spMkLst>
            <pc:docMk/>
            <pc:sldMk cId="2061659542" sldId="257"/>
            <ac:spMk id="25" creationId="{AB8C311F-7253-4AED-9701-7FC0708C41C7}"/>
          </ac:spMkLst>
        </pc:spChg>
        <pc:spChg chg="add del">
          <ac:chgData name="Asdrubal Sanchez" userId="a5e103680d51a377" providerId="LiveId" clId="{8BA6AB56-53B3-4F6F-AC4E-BF301B7CC4D0}" dt="2026-05-08T01:02:23.307" v="41" actId="26606"/>
          <ac:spMkLst>
            <pc:docMk/>
            <pc:sldMk cId="2061659542" sldId="257"/>
            <ac:spMk id="26" creationId="{E2384209-CB15-4CDF-9D31-C44FD9A3F20D}"/>
          </ac:spMkLst>
        </pc:spChg>
        <pc:spChg chg="add del">
          <ac:chgData name="Asdrubal Sanchez" userId="a5e103680d51a377" providerId="LiveId" clId="{8BA6AB56-53B3-4F6F-AC4E-BF301B7CC4D0}" dt="2026-05-08T01:02:23.307" v="41" actId="26606"/>
          <ac:spMkLst>
            <pc:docMk/>
            <pc:sldMk cId="2061659542" sldId="257"/>
            <ac:spMk id="27" creationId="{2633B3B5-CC90-43F0-8714-D31D1F3F0209}"/>
          </ac:spMkLst>
        </pc:spChg>
        <pc:spChg chg="add del">
          <ac:chgData name="Asdrubal Sanchez" userId="a5e103680d51a377" providerId="LiveId" clId="{8BA6AB56-53B3-4F6F-AC4E-BF301B7CC4D0}" dt="2026-05-08T01:02:23.307" v="41" actId="26606"/>
          <ac:spMkLst>
            <pc:docMk/>
            <pc:sldMk cId="2061659542" sldId="257"/>
            <ac:spMk id="28" creationId="{A8D57A06-A426-446D-B02C-A2DC6B62E45E}"/>
          </ac:spMkLst>
        </pc:spChg>
        <pc:spChg chg="add del">
          <ac:chgData name="Asdrubal Sanchez" userId="a5e103680d51a377" providerId="LiveId" clId="{8BA6AB56-53B3-4F6F-AC4E-BF301B7CC4D0}" dt="2026-05-08T01:02:31.474" v="43" actId="26606"/>
          <ac:spMkLst>
            <pc:docMk/>
            <pc:sldMk cId="2061659542" sldId="257"/>
            <ac:spMk id="30" creationId="{AB8C311F-7253-4AED-9701-7FC0708C41C7}"/>
          </ac:spMkLst>
        </pc:spChg>
        <pc:spChg chg="add del">
          <ac:chgData name="Asdrubal Sanchez" userId="a5e103680d51a377" providerId="LiveId" clId="{8BA6AB56-53B3-4F6F-AC4E-BF301B7CC4D0}" dt="2026-05-08T01:02:31.474" v="43" actId="26606"/>
          <ac:spMkLst>
            <pc:docMk/>
            <pc:sldMk cId="2061659542" sldId="257"/>
            <ac:spMk id="31" creationId="{E2384209-CB15-4CDF-9D31-C44FD9A3F20D}"/>
          </ac:spMkLst>
        </pc:spChg>
        <pc:spChg chg="add del">
          <ac:chgData name="Asdrubal Sanchez" userId="a5e103680d51a377" providerId="LiveId" clId="{8BA6AB56-53B3-4F6F-AC4E-BF301B7CC4D0}" dt="2026-05-08T01:02:31.474" v="43" actId="26606"/>
          <ac:spMkLst>
            <pc:docMk/>
            <pc:sldMk cId="2061659542" sldId="257"/>
            <ac:spMk id="32" creationId="{2633B3B5-CC90-43F0-8714-D31D1F3F0209}"/>
          </ac:spMkLst>
        </pc:spChg>
        <pc:spChg chg="add del">
          <ac:chgData name="Asdrubal Sanchez" userId="a5e103680d51a377" providerId="LiveId" clId="{8BA6AB56-53B3-4F6F-AC4E-BF301B7CC4D0}" dt="2026-05-08T01:02:36.266" v="45" actId="26606"/>
          <ac:spMkLst>
            <pc:docMk/>
            <pc:sldMk cId="2061659542" sldId="257"/>
            <ac:spMk id="34" creationId="{42A4FC2C-047E-45A5-965D-8E1E3BF09BC6}"/>
          </ac:spMkLst>
        </pc:spChg>
        <pc:spChg chg="add del">
          <ac:chgData name="Asdrubal Sanchez" userId="a5e103680d51a377" providerId="LiveId" clId="{8BA6AB56-53B3-4F6F-AC4E-BF301B7CC4D0}" dt="2026-05-08T01:02:49.378" v="47" actId="26606"/>
          <ac:spMkLst>
            <pc:docMk/>
            <pc:sldMk cId="2061659542" sldId="257"/>
            <ac:spMk id="36" creationId="{9C6777B5-64F4-4200-B099-34168B69FE53}"/>
          </ac:spMkLst>
        </pc:spChg>
        <pc:spChg chg="add">
          <ac:chgData name="Asdrubal Sanchez" userId="a5e103680d51a377" providerId="LiveId" clId="{8BA6AB56-53B3-4F6F-AC4E-BF301B7CC4D0}" dt="2026-05-08T01:02:49.378" v="48" actId="26606"/>
          <ac:spMkLst>
            <pc:docMk/>
            <pc:sldMk cId="2061659542" sldId="257"/>
            <ac:spMk id="40" creationId="{693B08FD-5ECC-4728-AA84-CD6AC875BF8E}"/>
          </ac:spMkLst>
        </pc:spChg>
        <pc:spChg chg="add">
          <ac:chgData name="Asdrubal Sanchez" userId="a5e103680d51a377" providerId="LiveId" clId="{8BA6AB56-53B3-4F6F-AC4E-BF301B7CC4D0}" dt="2026-05-08T01:02:49.378" v="48" actId="26606"/>
          <ac:spMkLst>
            <pc:docMk/>
            <pc:sldMk cId="2061659542" sldId="257"/>
            <ac:spMk id="41" creationId="{2549107E-EC98-4933-8F8F-A1713C393B7E}"/>
          </ac:spMkLst>
        </pc:spChg>
        <pc:grpChg chg="add del">
          <ac:chgData name="Asdrubal Sanchez" userId="a5e103680d51a377" providerId="LiveId" clId="{8BA6AB56-53B3-4F6F-AC4E-BF301B7CC4D0}" dt="2026-05-08T01:02:21.453" v="39" actId="26606"/>
          <ac:grpSpMkLst>
            <pc:docMk/>
            <pc:sldMk cId="2061659542" sldId="257"/>
            <ac:grpSpMk id="12" creationId="{EC2D6DD8-FAD6-401D-9DE6-71DD04C980F3}"/>
          </ac:grpSpMkLst>
        </pc:grpChg>
        <pc:grpChg chg="add del">
          <ac:chgData name="Asdrubal Sanchez" userId="a5e103680d51a377" providerId="LiveId" clId="{8BA6AB56-53B3-4F6F-AC4E-BF301B7CC4D0}" dt="2026-05-08T01:02:21.453" v="39" actId="26606"/>
          <ac:grpSpMkLst>
            <pc:docMk/>
            <pc:sldMk cId="2061659542" sldId="257"/>
            <ac:grpSpMk id="16" creationId="{43F5E015-E085-4624-B431-B42414448684}"/>
          </ac:grpSpMkLst>
        </pc:grpChg>
        <pc:grpChg chg="add del">
          <ac:chgData name="Asdrubal Sanchez" userId="a5e103680d51a377" providerId="LiveId" clId="{8BA6AB56-53B3-4F6F-AC4E-BF301B7CC4D0}" dt="2026-05-08T01:02:49.378" v="47" actId="26606"/>
          <ac:grpSpMkLst>
            <pc:docMk/>
            <pc:sldMk cId="2061659542" sldId="257"/>
            <ac:grpSpMk id="37" creationId="{4252769E-B9F0-4068-A645-5BBEF16E9C28}"/>
          </ac:grpSpMkLst>
        </pc:grpChg>
        <pc:picChg chg="add mod">
          <ac:chgData name="Asdrubal Sanchez" userId="a5e103680d51a377" providerId="LiveId" clId="{8BA6AB56-53B3-4F6F-AC4E-BF301B7CC4D0}" dt="2026-05-08T01:02:49.378" v="48" actId="26606"/>
          <ac:picMkLst>
            <pc:docMk/>
            <pc:sldMk cId="2061659542" sldId="257"/>
            <ac:picMk id="3" creationId="{9A6B5CB6-CFA7-12A8-CFB9-C00C3F34D77F}"/>
          </ac:picMkLst>
        </pc:picChg>
        <pc:picChg chg="del">
          <ac:chgData name="Asdrubal Sanchez" userId="a5e103680d51a377" providerId="LiveId" clId="{8BA6AB56-53B3-4F6F-AC4E-BF301B7CC4D0}" dt="2026-05-08T00:59:02.811" v="13" actId="478"/>
          <ac:picMkLst>
            <pc:docMk/>
            <pc:sldMk cId="2061659542" sldId="257"/>
            <ac:picMk id="5" creationId="{9D2A99D9-9918-C99D-7602-8FAF563F9B96}"/>
          </ac:picMkLst>
        </pc:picChg>
      </pc:sldChg>
      <pc:sldChg chg="addSp delSp modSp mod setBg">
        <pc:chgData name="Asdrubal Sanchez" userId="a5e103680d51a377" providerId="LiveId" clId="{8BA6AB56-53B3-4F6F-AC4E-BF301B7CC4D0}" dt="2026-05-08T01:02:00.602" v="37" actId="26606"/>
        <pc:sldMkLst>
          <pc:docMk/>
          <pc:sldMk cId="2264399169" sldId="258"/>
        </pc:sldMkLst>
        <pc:spChg chg="add del">
          <ac:chgData name="Asdrubal Sanchez" userId="a5e103680d51a377" providerId="LiveId" clId="{8BA6AB56-53B3-4F6F-AC4E-BF301B7CC4D0}" dt="2026-05-08T01:01:56.343" v="34" actId="26606"/>
          <ac:spMkLst>
            <pc:docMk/>
            <pc:sldMk cId="2264399169" sldId="258"/>
            <ac:spMk id="10" creationId="{AB8C311F-7253-4AED-9701-7FC0708C41C7}"/>
          </ac:spMkLst>
        </pc:spChg>
        <pc:spChg chg="add del">
          <ac:chgData name="Asdrubal Sanchez" userId="a5e103680d51a377" providerId="LiveId" clId="{8BA6AB56-53B3-4F6F-AC4E-BF301B7CC4D0}" dt="2026-05-08T01:01:56.343" v="34" actId="26606"/>
          <ac:spMkLst>
            <pc:docMk/>
            <pc:sldMk cId="2264399169" sldId="258"/>
            <ac:spMk id="12" creationId="{E2384209-CB15-4CDF-9D31-C44FD9A3F20D}"/>
          </ac:spMkLst>
        </pc:spChg>
        <pc:spChg chg="add del">
          <ac:chgData name="Asdrubal Sanchez" userId="a5e103680d51a377" providerId="LiveId" clId="{8BA6AB56-53B3-4F6F-AC4E-BF301B7CC4D0}" dt="2026-05-08T01:01:56.343" v="34" actId="26606"/>
          <ac:spMkLst>
            <pc:docMk/>
            <pc:sldMk cId="2264399169" sldId="258"/>
            <ac:spMk id="14" creationId="{2633B3B5-CC90-43F0-8714-D31D1F3F0209}"/>
          </ac:spMkLst>
        </pc:spChg>
        <pc:spChg chg="add del">
          <ac:chgData name="Asdrubal Sanchez" userId="a5e103680d51a377" providerId="LiveId" clId="{8BA6AB56-53B3-4F6F-AC4E-BF301B7CC4D0}" dt="2026-05-08T01:01:56.343" v="34" actId="26606"/>
          <ac:spMkLst>
            <pc:docMk/>
            <pc:sldMk cId="2264399169" sldId="258"/>
            <ac:spMk id="16" creationId="{A8D57A06-A426-446D-B02C-A2DC6B62E45E}"/>
          </ac:spMkLst>
        </pc:spChg>
        <pc:spChg chg="add del">
          <ac:chgData name="Asdrubal Sanchez" userId="a5e103680d51a377" providerId="LiveId" clId="{8BA6AB56-53B3-4F6F-AC4E-BF301B7CC4D0}" dt="2026-05-08T01:02:00.600" v="36" actId="26606"/>
          <ac:spMkLst>
            <pc:docMk/>
            <pc:sldMk cId="2264399169" sldId="258"/>
            <ac:spMk id="18" creationId="{2215C6C6-E45C-4179-9FC1-E8A4C1D47430}"/>
          </ac:spMkLst>
        </pc:spChg>
        <pc:spChg chg="add del">
          <ac:chgData name="Asdrubal Sanchez" userId="a5e103680d51a377" providerId="LiveId" clId="{8BA6AB56-53B3-4F6F-AC4E-BF301B7CC4D0}" dt="2026-05-08T01:02:00.600" v="36" actId="26606"/>
          <ac:spMkLst>
            <pc:docMk/>
            <pc:sldMk cId="2264399169" sldId="258"/>
            <ac:spMk id="21" creationId="{3776B14B-F2F4-4825-8DA8-8C7A0F2B3960}"/>
          </ac:spMkLst>
        </pc:spChg>
        <pc:spChg chg="add">
          <ac:chgData name="Asdrubal Sanchez" userId="a5e103680d51a377" providerId="LiveId" clId="{8BA6AB56-53B3-4F6F-AC4E-BF301B7CC4D0}" dt="2026-05-08T01:02:00.602" v="37" actId="26606"/>
          <ac:spMkLst>
            <pc:docMk/>
            <pc:sldMk cId="2264399169" sldId="258"/>
            <ac:spMk id="23" creationId="{AB8C311F-7253-4AED-9701-7FC0708C41C7}"/>
          </ac:spMkLst>
        </pc:spChg>
        <pc:spChg chg="add">
          <ac:chgData name="Asdrubal Sanchez" userId="a5e103680d51a377" providerId="LiveId" clId="{8BA6AB56-53B3-4F6F-AC4E-BF301B7CC4D0}" dt="2026-05-08T01:02:00.602" v="37" actId="26606"/>
          <ac:spMkLst>
            <pc:docMk/>
            <pc:sldMk cId="2264399169" sldId="258"/>
            <ac:spMk id="24" creationId="{E2384209-CB15-4CDF-9D31-C44FD9A3F20D}"/>
          </ac:spMkLst>
        </pc:spChg>
        <pc:spChg chg="add">
          <ac:chgData name="Asdrubal Sanchez" userId="a5e103680d51a377" providerId="LiveId" clId="{8BA6AB56-53B3-4F6F-AC4E-BF301B7CC4D0}" dt="2026-05-08T01:02:00.602" v="37" actId="26606"/>
          <ac:spMkLst>
            <pc:docMk/>
            <pc:sldMk cId="2264399169" sldId="258"/>
            <ac:spMk id="25" creationId="{2633B3B5-CC90-43F0-8714-D31D1F3F0209}"/>
          </ac:spMkLst>
        </pc:spChg>
        <pc:spChg chg="add">
          <ac:chgData name="Asdrubal Sanchez" userId="a5e103680d51a377" providerId="LiveId" clId="{8BA6AB56-53B3-4F6F-AC4E-BF301B7CC4D0}" dt="2026-05-08T01:02:00.602" v="37" actId="26606"/>
          <ac:spMkLst>
            <pc:docMk/>
            <pc:sldMk cId="2264399169" sldId="258"/>
            <ac:spMk id="26" creationId="{A8D57A06-A426-446D-B02C-A2DC6B62E45E}"/>
          </ac:spMkLst>
        </pc:spChg>
        <pc:grpChg chg="add del">
          <ac:chgData name="Asdrubal Sanchez" userId="a5e103680d51a377" providerId="LiveId" clId="{8BA6AB56-53B3-4F6F-AC4E-BF301B7CC4D0}" dt="2026-05-08T01:02:00.600" v="36" actId="26606"/>
          <ac:grpSpMkLst>
            <pc:docMk/>
            <pc:sldMk cId="2264399169" sldId="258"/>
            <ac:grpSpMk id="19" creationId="{5FE9FE4C-C9E0-4C54-8010-EA9D29CD4D59}"/>
          </ac:grpSpMkLst>
        </pc:grpChg>
        <pc:picChg chg="mod">
          <ac:chgData name="Asdrubal Sanchez" userId="a5e103680d51a377" providerId="LiveId" clId="{8BA6AB56-53B3-4F6F-AC4E-BF301B7CC4D0}" dt="2026-05-08T01:02:00.602" v="37" actId="26606"/>
          <ac:picMkLst>
            <pc:docMk/>
            <pc:sldMk cId="2264399169" sldId="258"/>
            <ac:picMk id="5" creationId="{D6EA90D2-91B6-FBE0-EB1D-D75E76528467}"/>
          </ac:picMkLst>
        </pc:picChg>
      </pc:sldChg>
      <pc:sldChg chg="addSp delSp modSp mod setBg">
        <pc:chgData name="Asdrubal Sanchez" userId="a5e103680d51a377" providerId="LiveId" clId="{8BA6AB56-53B3-4F6F-AC4E-BF301B7CC4D0}" dt="2026-05-08T01:03:02.299" v="49" actId="26606"/>
        <pc:sldMkLst>
          <pc:docMk/>
          <pc:sldMk cId="712471680" sldId="259"/>
        </pc:sldMkLst>
        <pc:spChg chg="add">
          <ac:chgData name="Asdrubal Sanchez" userId="a5e103680d51a377" providerId="LiveId" clId="{8BA6AB56-53B3-4F6F-AC4E-BF301B7CC4D0}" dt="2026-05-08T01:03:02.299" v="49" actId="26606"/>
          <ac:spMkLst>
            <pc:docMk/>
            <pc:sldMk cId="712471680" sldId="259"/>
            <ac:spMk id="8" creationId="{693B08FD-5ECC-4728-AA84-CD6AC875BF8E}"/>
          </ac:spMkLst>
        </pc:spChg>
        <pc:spChg chg="add">
          <ac:chgData name="Asdrubal Sanchez" userId="a5e103680d51a377" providerId="LiveId" clId="{8BA6AB56-53B3-4F6F-AC4E-BF301B7CC4D0}" dt="2026-05-08T01:03:02.299" v="49" actId="26606"/>
          <ac:spMkLst>
            <pc:docMk/>
            <pc:sldMk cId="712471680" sldId="259"/>
            <ac:spMk id="10" creationId="{2549107E-EC98-4933-8F8F-A1713C393B7E}"/>
          </ac:spMkLst>
        </pc:spChg>
        <pc:picChg chg="add mod">
          <ac:chgData name="Asdrubal Sanchez" userId="a5e103680d51a377" providerId="LiveId" clId="{8BA6AB56-53B3-4F6F-AC4E-BF301B7CC4D0}" dt="2026-05-08T01:03:02.299" v="49" actId="26606"/>
          <ac:picMkLst>
            <pc:docMk/>
            <pc:sldMk cId="712471680" sldId="259"/>
            <ac:picMk id="3" creationId="{4E609EF5-FE45-6701-5685-CFB4458EA5AE}"/>
          </ac:picMkLst>
        </pc:picChg>
        <pc:picChg chg="del">
          <ac:chgData name="Asdrubal Sanchez" userId="a5e103680d51a377" providerId="LiveId" clId="{8BA6AB56-53B3-4F6F-AC4E-BF301B7CC4D0}" dt="2026-05-08T00:59:36.477" v="15" actId="478"/>
          <ac:picMkLst>
            <pc:docMk/>
            <pc:sldMk cId="712471680" sldId="259"/>
            <ac:picMk id="5" creationId="{412F53BA-F316-6D7C-1BDA-5B1B39D3E04C}"/>
          </ac:picMkLst>
        </pc:picChg>
      </pc:sldChg>
      <pc:sldChg chg="addSp delSp modSp mod setBg">
        <pc:chgData name="Asdrubal Sanchez" userId="a5e103680d51a377" providerId="LiveId" clId="{8BA6AB56-53B3-4F6F-AC4E-BF301B7CC4D0}" dt="2026-05-08T01:13:42.299" v="96" actId="26606"/>
        <pc:sldMkLst>
          <pc:docMk/>
          <pc:sldMk cId="298704910" sldId="260"/>
        </pc:sldMkLst>
        <pc:spChg chg="add">
          <ac:chgData name="Asdrubal Sanchez" userId="a5e103680d51a377" providerId="LiveId" clId="{8BA6AB56-53B3-4F6F-AC4E-BF301B7CC4D0}" dt="2026-05-08T01:13:42.299" v="96" actId="26606"/>
          <ac:spMkLst>
            <pc:docMk/>
            <pc:sldMk cId="298704910" sldId="260"/>
            <ac:spMk id="13" creationId="{42A4FC2C-047E-45A5-965D-8E1E3BF09BC6}"/>
          </ac:spMkLst>
        </pc:spChg>
        <pc:picChg chg="add del">
          <ac:chgData name="Asdrubal Sanchez" userId="a5e103680d51a377" providerId="LiveId" clId="{8BA6AB56-53B3-4F6F-AC4E-BF301B7CC4D0}" dt="2026-05-08T01:07:59.039" v="85" actId="478"/>
          <ac:picMkLst>
            <pc:docMk/>
            <pc:sldMk cId="298704910" sldId="260"/>
            <ac:picMk id="3" creationId="{6E981783-C40A-4CEF-8A75-3E641B1E666E}"/>
          </ac:picMkLst>
        </pc:picChg>
        <pc:picChg chg="del">
          <ac:chgData name="Asdrubal Sanchez" userId="a5e103680d51a377" providerId="LiveId" clId="{8BA6AB56-53B3-4F6F-AC4E-BF301B7CC4D0}" dt="2026-05-08T00:59:49.727" v="17" actId="478"/>
          <ac:picMkLst>
            <pc:docMk/>
            <pc:sldMk cId="298704910" sldId="260"/>
            <ac:picMk id="5" creationId="{8EAACD56-702E-64E9-A786-352479D24480}"/>
          </ac:picMkLst>
        </pc:picChg>
        <pc:picChg chg="add del mod">
          <ac:chgData name="Asdrubal Sanchez" userId="a5e103680d51a377" providerId="LiveId" clId="{8BA6AB56-53B3-4F6F-AC4E-BF301B7CC4D0}" dt="2026-05-08T01:13:34.980" v="94" actId="478"/>
          <ac:picMkLst>
            <pc:docMk/>
            <pc:sldMk cId="298704910" sldId="260"/>
            <ac:picMk id="6" creationId="{E75D5E35-D312-AAFD-B8F2-5FBCFE548550}"/>
          </ac:picMkLst>
        </pc:picChg>
        <pc:picChg chg="add mod">
          <ac:chgData name="Asdrubal Sanchez" userId="a5e103680d51a377" providerId="LiveId" clId="{8BA6AB56-53B3-4F6F-AC4E-BF301B7CC4D0}" dt="2026-05-08T01:13:42.299" v="96" actId="26606"/>
          <ac:picMkLst>
            <pc:docMk/>
            <pc:sldMk cId="298704910" sldId="260"/>
            <ac:picMk id="8" creationId="{9352535F-284C-9895-27CC-42BBC2969143}"/>
          </ac:picMkLst>
        </pc:picChg>
      </pc:sldChg>
      <pc:sldChg chg="addSp delSp modSp mod setBg">
        <pc:chgData name="Asdrubal Sanchez" userId="a5e103680d51a377" providerId="LiveId" clId="{8BA6AB56-53B3-4F6F-AC4E-BF301B7CC4D0}" dt="2026-05-08T01:03:09.839" v="50" actId="26606"/>
        <pc:sldMkLst>
          <pc:docMk/>
          <pc:sldMk cId="2471488255" sldId="261"/>
        </pc:sldMkLst>
        <pc:spChg chg="add">
          <ac:chgData name="Asdrubal Sanchez" userId="a5e103680d51a377" providerId="LiveId" clId="{8BA6AB56-53B3-4F6F-AC4E-BF301B7CC4D0}" dt="2026-05-08T01:03:09.839" v="50" actId="26606"/>
          <ac:spMkLst>
            <pc:docMk/>
            <pc:sldMk cId="2471488255" sldId="261"/>
            <ac:spMk id="8" creationId="{693B08FD-5ECC-4728-AA84-CD6AC875BF8E}"/>
          </ac:spMkLst>
        </pc:spChg>
        <pc:spChg chg="add">
          <ac:chgData name="Asdrubal Sanchez" userId="a5e103680d51a377" providerId="LiveId" clId="{8BA6AB56-53B3-4F6F-AC4E-BF301B7CC4D0}" dt="2026-05-08T01:03:09.839" v="50" actId="26606"/>
          <ac:spMkLst>
            <pc:docMk/>
            <pc:sldMk cId="2471488255" sldId="261"/>
            <ac:spMk id="10" creationId="{2549107E-EC98-4933-8F8F-A1713C393B7E}"/>
          </ac:spMkLst>
        </pc:spChg>
        <pc:picChg chg="add mod">
          <ac:chgData name="Asdrubal Sanchez" userId="a5e103680d51a377" providerId="LiveId" clId="{8BA6AB56-53B3-4F6F-AC4E-BF301B7CC4D0}" dt="2026-05-08T01:03:09.839" v="50" actId="26606"/>
          <ac:picMkLst>
            <pc:docMk/>
            <pc:sldMk cId="2471488255" sldId="261"/>
            <ac:picMk id="3" creationId="{BE7A67BB-4D51-BEA9-1592-53BEA965C92F}"/>
          </ac:picMkLst>
        </pc:picChg>
        <pc:picChg chg="del">
          <ac:chgData name="Asdrubal Sanchez" userId="a5e103680d51a377" providerId="LiveId" clId="{8BA6AB56-53B3-4F6F-AC4E-BF301B7CC4D0}" dt="2026-05-08T01:00:00.970" v="19" actId="478"/>
          <ac:picMkLst>
            <pc:docMk/>
            <pc:sldMk cId="2471488255" sldId="261"/>
            <ac:picMk id="5" creationId="{C1D7708B-BEA2-D7BC-DEAA-19466CF1EFAE}"/>
          </ac:picMkLst>
        </pc:picChg>
      </pc:sldChg>
      <pc:sldChg chg="addSp delSp modSp mod setBg">
        <pc:chgData name="Asdrubal Sanchez" userId="a5e103680d51a377" providerId="LiveId" clId="{8BA6AB56-53B3-4F6F-AC4E-BF301B7CC4D0}" dt="2026-05-08T01:15:56.836" v="104" actId="26606"/>
        <pc:sldMkLst>
          <pc:docMk/>
          <pc:sldMk cId="385491987" sldId="262"/>
        </pc:sldMkLst>
        <pc:spChg chg="add del">
          <ac:chgData name="Asdrubal Sanchez" userId="a5e103680d51a377" providerId="LiveId" clId="{8BA6AB56-53B3-4F6F-AC4E-BF301B7CC4D0}" dt="2026-05-08T01:03:48.749" v="56" actId="26606"/>
          <ac:spMkLst>
            <pc:docMk/>
            <pc:sldMk cId="385491987" sldId="262"/>
            <ac:spMk id="8" creationId="{693B08FD-5ECC-4728-AA84-CD6AC875BF8E}"/>
          </ac:spMkLst>
        </pc:spChg>
        <pc:spChg chg="add del">
          <ac:chgData name="Asdrubal Sanchez" userId="a5e103680d51a377" providerId="LiveId" clId="{8BA6AB56-53B3-4F6F-AC4E-BF301B7CC4D0}" dt="2026-05-08T01:03:48.749" v="56" actId="26606"/>
          <ac:spMkLst>
            <pc:docMk/>
            <pc:sldMk cId="385491987" sldId="262"/>
            <ac:spMk id="10" creationId="{2549107E-EC98-4933-8F8F-A1713C393B7E}"/>
          </ac:spMkLst>
        </pc:spChg>
        <pc:spChg chg="add del">
          <ac:chgData name="Asdrubal Sanchez" userId="a5e103680d51a377" providerId="LiveId" clId="{8BA6AB56-53B3-4F6F-AC4E-BF301B7CC4D0}" dt="2026-05-08T01:03:42.164" v="53" actId="26606"/>
          <ac:spMkLst>
            <pc:docMk/>
            <pc:sldMk cId="385491987" sldId="262"/>
            <ac:spMk id="15" creationId="{1B0549EF-E3A5-48D7-9134-A4E08C0EF1E8}"/>
          </ac:spMkLst>
        </pc:spChg>
        <pc:spChg chg="add del">
          <ac:chgData name="Asdrubal Sanchez" userId="a5e103680d51a377" providerId="LiveId" clId="{8BA6AB56-53B3-4F6F-AC4E-BF301B7CC4D0}" dt="2026-05-08T01:03:42.164" v="53" actId="26606"/>
          <ac:spMkLst>
            <pc:docMk/>
            <pc:sldMk cId="385491987" sldId="262"/>
            <ac:spMk id="17" creationId="{216DD803-634F-4EF2-A1E7-B1911DEE9D0B}"/>
          </ac:spMkLst>
        </pc:spChg>
        <pc:spChg chg="add del">
          <ac:chgData name="Asdrubal Sanchez" userId="a5e103680d51a377" providerId="LiveId" clId="{8BA6AB56-53B3-4F6F-AC4E-BF301B7CC4D0}" dt="2026-05-08T01:03:42.164" v="53" actId="26606"/>
          <ac:spMkLst>
            <pc:docMk/>
            <pc:sldMk cId="385491987" sldId="262"/>
            <ac:spMk id="19" creationId="{A77B63F8-D1F3-4D40-B2D4-779BAE82BE6D}"/>
          </ac:spMkLst>
        </pc:spChg>
        <pc:spChg chg="add del">
          <ac:chgData name="Asdrubal Sanchez" userId="a5e103680d51a377" providerId="LiveId" clId="{8BA6AB56-53B3-4F6F-AC4E-BF301B7CC4D0}" dt="2026-05-08T01:03:48.738" v="55" actId="26606"/>
          <ac:spMkLst>
            <pc:docMk/>
            <pc:sldMk cId="385491987" sldId="262"/>
            <ac:spMk id="21" creationId="{2D2B266D-3625-4584-A5C3-7D3F672CFF30}"/>
          </ac:spMkLst>
        </pc:spChg>
        <pc:spChg chg="add del">
          <ac:chgData name="Asdrubal Sanchez" userId="a5e103680d51a377" providerId="LiveId" clId="{8BA6AB56-53B3-4F6F-AC4E-BF301B7CC4D0}" dt="2026-05-08T01:03:48.738" v="55" actId="26606"/>
          <ac:spMkLst>
            <pc:docMk/>
            <pc:sldMk cId="385491987" sldId="262"/>
            <ac:spMk id="22" creationId="{A5D2A5D1-BA0D-47D3-B051-DA7743C46E28}"/>
          </ac:spMkLst>
        </pc:spChg>
        <pc:spChg chg="add del">
          <ac:chgData name="Asdrubal Sanchez" userId="a5e103680d51a377" providerId="LiveId" clId="{8BA6AB56-53B3-4F6F-AC4E-BF301B7CC4D0}" dt="2026-05-08T01:04:05.156" v="59" actId="26606"/>
          <ac:spMkLst>
            <pc:docMk/>
            <pc:sldMk cId="385491987" sldId="262"/>
            <ac:spMk id="24" creationId="{8B089790-F4B6-46A7-BB28-7B74A9A9EFDC}"/>
          </ac:spMkLst>
        </pc:spChg>
        <pc:spChg chg="add del">
          <ac:chgData name="Asdrubal Sanchez" userId="a5e103680d51a377" providerId="LiveId" clId="{8BA6AB56-53B3-4F6F-AC4E-BF301B7CC4D0}" dt="2026-05-08T01:04:05.154" v="58" actId="26606"/>
          <ac:spMkLst>
            <pc:docMk/>
            <pc:sldMk cId="385491987" sldId="262"/>
            <ac:spMk id="32" creationId="{8B089790-F4B6-46A7-BB28-7B74A9A9EFDC}"/>
          </ac:spMkLst>
        </pc:spChg>
        <pc:spChg chg="add del">
          <ac:chgData name="Asdrubal Sanchez" userId="a5e103680d51a377" providerId="LiveId" clId="{8BA6AB56-53B3-4F6F-AC4E-BF301B7CC4D0}" dt="2026-05-08T01:15:11.720" v="101" actId="26606"/>
          <ac:spMkLst>
            <pc:docMk/>
            <pc:sldMk cId="385491987" sldId="262"/>
            <ac:spMk id="40" creationId="{693B08FD-5ECC-4728-AA84-CD6AC875BF8E}"/>
          </ac:spMkLst>
        </pc:spChg>
        <pc:spChg chg="add del">
          <ac:chgData name="Asdrubal Sanchez" userId="a5e103680d51a377" providerId="LiveId" clId="{8BA6AB56-53B3-4F6F-AC4E-BF301B7CC4D0}" dt="2026-05-08T01:15:11.720" v="101" actId="26606"/>
          <ac:spMkLst>
            <pc:docMk/>
            <pc:sldMk cId="385491987" sldId="262"/>
            <ac:spMk id="41" creationId="{2549107E-EC98-4933-8F8F-A1713C393B7E}"/>
          </ac:spMkLst>
        </pc:spChg>
        <pc:spChg chg="add del">
          <ac:chgData name="Asdrubal Sanchez" userId="a5e103680d51a377" providerId="LiveId" clId="{8BA6AB56-53B3-4F6F-AC4E-BF301B7CC4D0}" dt="2026-05-08T01:15:56.836" v="104" actId="26606"/>
          <ac:spMkLst>
            <pc:docMk/>
            <pc:sldMk cId="385491987" sldId="262"/>
            <ac:spMk id="46" creationId="{42A4FC2C-047E-45A5-965D-8E1E3BF09BC6}"/>
          </ac:spMkLst>
        </pc:spChg>
        <pc:spChg chg="add">
          <ac:chgData name="Asdrubal Sanchez" userId="a5e103680d51a377" providerId="LiveId" clId="{8BA6AB56-53B3-4F6F-AC4E-BF301B7CC4D0}" dt="2026-05-08T01:15:56.836" v="104" actId="26606"/>
          <ac:spMkLst>
            <pc:docMk/>
            <pc:sldMk cId="385491987" sldId="262"/>
            <ac:spMk id="51" creationId="{42A4FC2C-047E-45A5-965D-8E1E3BF09BC6}"/>
          </ac:spMkLst>
        </pc:spChg>
        <pc:grpChg chg="add del">
          <ac:chgData name="Asdrubal Sanchez" userId="a5e103680d51a377" providerId="LiveId" clId="{8BA6AB56-53B3-4F6F-AC4E-BF301B7CC4D0}" dt="2026-05-08T01:04:05.156" v="59" actId="26606"/>
          <ac:grpSpMkLst>
            <pc:docMk/>
            <pc:sldMk cId="385491987" sldId="262"/>
            <ac:grpSpMk id="25" creationId="{9DE3F54D-33BC-4382-A2AB-5E002F0F1166}"/>
          </ac:grpSpMkLst>
        </pc:grpChg>
        <pc:grpChg chg="add del">
          <ac:chgData name="Asdrubal Sanchez" userId="a5e103680d51a377" providerId="LiveId" clId="{8BA6AB56-53B3-4F6F-AC4E-BF301B7CC4D0}" dt="2026-05-08T01:04:05.154" v="58" actId="26606"/>
          <ac:grpSpMkLst>
            <pc:docMk/>
            <pc:sldMk cId="385491987" sldId="262"/>
            <ac:grpSpMk id="34" creationId="{9DE3F54D-33BC-4382-A2AB-5E002F0F1166}"/>
          </ac:grpSpMkLst>
        </pc:grpChg>
        <pc:picChg chg="add del mod">
          <ac:chgData name="Asdrubal Sanchez" userId="a5e103680d51a377" providerId="LiveId" clId="{8BA6AB56-53B3-4F6F-AC4E-BF301B7CC4D0}" dt="2026-05-08T01:15:53.477" v="102" actId="478"/>
          <ac:picMkLst>
            <pc:docMk/>
            <pc:sldMk cId="385491987" sldId="262"/>
            <ac:picMk id="3" creationId="{5DC91264-5BFB-4588-2034-2C18D325EDD7}"/>
          </ac:picMkLst>
        </pc:picChg>
        <pc:picChg chg="del">
          <ac:chgData name="Asdrubal Sanchez" userId="a5e103680d51a377" providerId="LiveId" clId="{8BA6AB56-53B3-4F6F-AC4E-BF301B7CC4D0}" dt="2026-05-08T01:00:16.486" v="21" actId="478"/>
          <ac:picMkLst>
            <pc:docMk/>
            <pc:sldMk cId="385491987" sldId="262"/>
            <ac:picMk id="5" creationId="{C5ED01D2-285E-B90F-E593-C50B9E59F437}"/>
          </ac:picMkLst>
        </pc:picChg>
        <pc:picChg chg="add mod">
          <ac:chgData name="Asdrubal Sanchez" userId="a5e103680d51a377" providerId="LiveId" clId="{8BA6AB56-53B3-4F6F-AC4E-BF301B7CC4D0}" dt="2026-05-08T01:15:56.836" v="104" actId="26606"/>
          <ac:picMkLst>
            <pc:docMk/>
            <pc:sldMk cId="385491987" sldId="262"/>
            <ac:picMk id="6" creationId="{0F12EBBD-A1BB-4236-0833-56EAE2202D4A}"/>
          </ac:picMkLst>
        </pc:picChg>
      </pc:sldChg>
      <pc:sldChg chg="addSp delSp modSp mod setBg">
        <pc:chgData name="Asdrubal Sanchez" userId="a5e103680d51a377" providerId="LiveId" clId="{8BA6AB56-53B3-4F6F-AC4E-BF301B7CC4D0}" dt="2026-05-08T01:04:27.839" v="62" actId="26606"/>
        <pc:sldMkLst>
          <pc:docMk/>
          <pc:sldMk cId="4058033050" sldId="263"/>
        </pc:sldMkLst>
        <pc:spChg chg="add del">
          <ac:chgData name="Asdrubal Sanchez" userId="a5e103680d51a377" providerId="LiveId" clId="{8BA6AB56-53B3-4F6F-AC4E-BF301B7CC4D0}" dt="2026-05-08T01:04:27.839" v="61" actId="26606"/>
          <ac:spMkLst>
            <pc:docMk/>
            <pc:sldMk cId="4058033050" sldId="263"/>
            <ac:spMk id="9" creationId="{693B08FD-5ECC-4728-AA84-CD6AC875BF8E}"/>
          </ac:spMkLst>
        </pc:spChg>
        <pc:spChg chg="add del">
          <ac:chgData name="Asdrubal Sanchez" userId="a5e103680d51a377" providerId="LiveId" clId="{8BA6AB56-53B3-4F6F-AC4E-BF301B7CC4D0}" dt="2026-05-08T01:04:27.839" v="61" actId="26606"/>
          <ac:spMkLst>
            <pc:docMk/>
            <pc:sldMk cId="4058033050" sldId="263"/>
            <ac:spMk id="11" creationId="{2549107E-EC98-4933-8F8F-A1713C393B7E}"/>
          </ac:spMkLst>
        </pc:spChg>
        <pc:spChg chg="add">
          <ac:chgData name="Asdrubal Sanchez" userId="a5e103680d51a377" providerId="LiveId" clId="{8BA6AB56-53B3-4F6F-AC4E-BF301B7CC4D0}" dt="2026-05-08T01:04:27.839" v="62" actId="26606"/>
          <ac:spMkLst>
            <pc:docMk/>
            <pc:sldMk cId="4058033050" sldId="263"/>
            <ac:spMk id="13" creationId="{3ABF1881-5AFD-48F9-979A-19EE2FE30A33}"/>
          </ac:spMkLst>
        </pc:spChg>
        <pc:spChg chg="add">
          <ac:chgData name="Asdrubal Sanchez" userId="a5e103680d51a377" providerId="LiveId" clId="{8BA6AB56-53B3-4F6F-AC4E-BF301B7CC4D0}" dt="2026-05-08T01:04:27.839" v="62" actId="26606"/>
          <ac:spMkLst>
            <pc:docMk/>
            <pc:sldMk cId="4058033050" sldId="263"/>
            <ac:spMk id="14" creationId="{726908CC-6AC4-4222-8250-B90B6072E8AC}"/>
          </ac:spMkLst>
        </pc:spChg>
        <pc:spChg chg="add">
          <ac:chgData name="Asdrubal Sanchez" userId="a5e103680d51a377" providerId="LiveId" clId="{8BA6AB56-53B3-4F6F-AC4E-BF301B7CC4D0}" dt="2026-05-08T01:04:27.839" v="62" actId="26606"/>
          <ac:spMkLst>
            <pc:docMk/>
            <pc:sldMk cId="4058033050" sldId="263"/>
            <ac:spMk id="15" creationId="{F2F606D8-696E-4B76-BB10-43672AA1475A}"/>
          </ac:spMkLst>
        </pc:spChg>
        <pc:picChg chg="del">
          <ac:chgData name="Asdrubal Sanchez" userId="a5e103680d51a377" providerId="LiveId" clId="{8BA6AB56-53B3-4F6F-AC4E-BF301B7CC4D0}" dt="2026-05-08T01:00:32.757" v="23" actId="478"/>
          <ac:picMkLst>
            <pc:docMk/>
            <pc:sldMk cId="4058033050" sldId="263"/>
            <ac:picMk id="3" creationId="{E51B0C1F-F750-998C-94F4-D886C8CD7367}"/>
          </ac:picMkLst>
        </pc:picChg>
        <pc:picChg chg="add mod">
          <ac:chgData name="Asdrubal Sanchez" userId="a5e103680d51a377" providerId="LiveId" clId="{8BA6AB56-53B3-4F6F-AC4E-BF301B7CC4D0}" dt="2026-05-08T01:04:27.839" v="62" actId="26606"/>
          <ac:picMkLst>
            <pc:docMk/>
            <pc:sldMk cId="4058033050" sldId="263"/>
            <ac:picMk id="4" creationId="{EE36A060-4AFA-BAB3-3278-19B78EFB2525}"/>
          </ac:picMkLst>
        </pc:picChg>
      </pc:sldChg>
      <pc:sldChg chg="addSp delSp modSp mod setBg">
        <pc:chgData name="Asdrubal Sanchez" userId="a5e103680d51a377" providerId="LiveId" clId="{8BA6AB56-53B3-4F6F-AC4E-BF301B7CC4D0}" dt="2026-05-08T01:14:56.643" v="100" actId="26606"/>
        <pc:sldMkLst>
          <pc:docMk/>
          <pc:sldMk cId="701499949" sldId="264"/>
        </pc:sldMkLst>
        <pc:spChg chg="add del">
          <ac:chgData name="Asdrubal Sanchez" userId="a5e103680d51a377" providerId="LiveId" clId="{8BA6AB56-53B3-4F6F-AC4E-BF301B7CC4D0}" dt="2026-05-08T01:04:51.828" v="64" actId="26606"/>
          <ac:spMkLst>
            <pc:docMk/>
            <pc:sldMk cId="701499949" sldId="264"/>
            <ac:spMk id="9" creationId="{8B089790-F4B6-46A7-BB28-7B74A9A9EFDC}"/>
          </ac:spMkLst>
        </pc:spChg>
        <pc:spChg chg="add del">
          <ac:chgData name="Asdrubal Sanchez" userId="a5e103680d51a377" providerId="LiveId" clId="{8BA6AB56-53B3-4F6F-AC4E-BF301B7CC4D0}" dt="2026-05-08T01:13:58.094" v="97" actId="26606"/>
          <ac:spMkLst>
            <pc:docMk/>
            <pc:sldMk cId="701499949" sldId="264"/>
            <ac:spMk id="17" creationId="{2D2B266D-3625-4584-A5C3-7D3F672CFF30}"/>
          </ac:spMkLst>
        </pc:spChg>
        <pc:spChg chg="add del">
          <ac:chgData name="Asdrubal Sanchez" userId="a5e103680d51a377" providerId="LiveId" clId="{8BA6AB56-53B3-4F6F-AC4E-BF301B7CC4D0}" dt="2026-05-08T01:13:58.094" v="97" actId="26606"/>
          <ac:spMkLst>
            <pc:docMk/>
            <pc:sldMk cId="701499949" sldId="264"/>
            <ac:spMk id="18" creationId="{A5D2A5D1-BA0D-47D3-B051-DA7743C46E28}"/>
          </ac:spMkLst>
        </pc:spChg>
        <pc:spChg chg="add del">
          <ac:chgData name="Asdrubal Sanchez" userId="a5e103680d51a377" providerId="LiveId" clId="{8BA6AB56-53B3-4F6F-AC4E-BF301B7CC4D0}" dt="2026-05-08T01:14:56.643" v="100" actId="26606"/>
          <ac:spMkLst>
            <pc:docMk/>
            <pc:sldMk cId="701499949" sldId="264"/>
            <ac:spMk id="23" creationId="{42A4FC2C-047E-45A5-965D-8E1E3BF09BC6}"/>
          </ac:spMkLst>
        </pc:spChg>
        <pc:spChg chg="add">
          <ac:chgData name="Asdrubal Sanchez" userId="a5e103680d51a377" providerId="LiveId" clId="{8BA6AB56-53B3-4F6F-AC4E-BF301B7CC4D0}" dt="2026-05-08T01:14:56.643" v="100" actId="26606"/>
          <ac:spMkLst>
            <pc:docMk/>
            <pc:sldMk cId="701499949" sldId="264"/>
            <ac:spMk id="28" creationId="{42A4FC2C-047E-45A5-965D-8E1E3BF09BC6}"/>
          </ac:spMkLst>
        </pc:spChg>
        <pc:grpChg chg="add del">
          <ac:chgData name="Asdrubal Sanchez" userId="a5e103680d51a377" providerId="LiveId" clId="{8BA6AB56-53B3-4F6F-AC4E-BF301B7CC4D0}" dt="2026-05-08T01:04:51.828" v="64" actId="26606"/>
          <ac:grpSpMkLst>
            <pc:docMk/>
            <pc:sldMk cId="701499949" sldId="264"/>
            <ac:grpSpMk id="11" creationId="{9DE3F54D-33BC-4382-A2AB-5E002F0F1166}"/>
          </ac:grpSpMkLst>
        </pc:grpChg>
        <pc:picChg chg="del">
          <ac:chgData name="Asdrubal Sanchez" userId="a5e103680d51a377" providerId="LiveId" clId="{8BA6AB56-53B3-4F6F-AC4E-BF301B7CC4D0}" dt="2026-05-08T01:00:48.716" v="25" actId="478"/>
          <ac:picMkLst>
            <pc:docMk/>
            <pc:sldMk cId="701499949" sldId="264"/>
            <ac:picMk id="3" creationId="{4CB0455C-0600-4B3C-F3D9-6832AB16BBD9}"/>
          </ac:picMkLst>
        </pc:picChg>
        <pc:picChg chg="add del mod">
          <ac:chgData name="Asdrubal Sanchez" userId="a5e103680d51a377" providerId="LiveId" clId="{8BA6AB56-53B3-4F6F-AC4E-BF301B7CC4D0}" dt="2026-05-08T01:14:52.540" v="98" actId="478"/>
          <ac:picMkLst>
            <pc:docMk/>
            <pc:sldMk cId="701499949" sldId="264"/>
            <ac:picMk id="4" creationId="{37AF1748-85BE-B3C6-BD9D-074FABFA6C21}"/>
          </ac:picMkLst>
        </pc:picChg>
        <pc:picChg chg="add mod">
          <ac:chgData name="Asdrubal Sanchez" userId="a5e103680d51a377" providerId="LiveId" clId="{8BA6AB56-53B3-4F6F-AC4E-BF301B7CC4D0}" dt="2026-05-08T01:14:56.643" v="100" actId="26606"/>
          <ac:picMkLst>
            <pc:docMk/>
            <pc:sldMk cId="701499949" sldId="264"/>
            <ac:picMk id="6" creationId="{C32B82FD-51A2-9761-4B62-35BE647AF79B}"/>
          </ac:picMkLst>
        </pc:picChg>
      </pc:sldChg>
      <pc:sldChg chg="addSp delSp modSp mod setBg">
        <pc:chgData name="Asdrubal Sanchez" userId="a5e103680d51a377" providerId="LiveId" clId="{8BA6AB56-53B3-4F6F-AC4E-BF301B7CC4D0}" dt="2026-05-08T01:17:04.629" v="110" actId="26606"/>
        <pc:sldMkLst>
          <pc:docMk/>
          <pc:sldMk cId="480134335" sldId="265"/>
        </pc:sldMkLst>
        <pc:spChg chg="add del">
          <ac:chgData name="Asdrubal Sanchez" userId="a5e103680d51a377" providerId="LiveId" clId="{8BA6AB56-53B3-4F6F-AC4E-BF301B7CC4D0}" dt="2026-05-08T01:05:13.258" v="67" actId="26606"/>
          <ac:spMkLst>
            <pc:docMk/>
            <pc:sldMk cId="480134335" sldId="265"/>
            <ac:spMk id="9" creationId="{2D2B266D-3625-4584-A5C3-7D3F672CFF30}"/>
          </ac:spMkLst>
        </pc:spChg>
        <pc:spChg chg="add del">
          <ac:chgData name="Asdrubal Sanchez" userId="a5e103680d51a377" providerId="LiveId" clId="{8BA6AB56-53B3-4F6F-AC4E-BF301B7CC4D0}" dt="2026-05-08T01:05:13.258" v="67" actId="26606"/>
          <ac:spMkLst>
            <pc:docMk/>
            <pc:sldMk cId="480134335" sldId="265"/>
            <ac:spMk id="11" creationId="{A5D2A5D1-BA0D-47D3-B051-DA7743C46E28}"/>
          </ac:spMkLst>
        </pc:spChg>
        <pc:spChg chg="add del">
          <ac:chgData name="Asdrubal Sanchez" userId="a5e103680d51a377" providerId="LiveId" clId="{8BA6AB56-53B3-4F6F-AC4E-BF301B7CC4D0}" dt="2026-05-08T01:05:25.463" v="69" actId="26606"/>
          <ac:spMkLst>
            <pc:docMk/>
            <pc:sldMk cId="480134335" sldId="265"/>
            <ac:spMk id="13" creationId="{693B08FD-5ECC-4728-AA84-CD6AC875BF8E}"/>
          </ac:spMkLst>
        </pc:spChg>
        <pc:spChg chg="add del">
          <ac:chgData name="Asdrubal Sanchez" userId="a5e103680d51a377" providerId="LiveId" clId="{8BA6AB56-53B3-4F6F-AC4E-BF301B7CC4D0}" dt="2026-05-08T01:05:25.463" v="69" actId="26606"/>
          <ac:spMkLst>
            <pc:docMk/>
            <pc:sldMk cId="480134335" sldId="265"/>
            <ac:spMk id="14" creationId="{2549107E-EC98-4933-8F8F-A1713C393B7E}"/>
          </ac:spMkLst>
        </pc:spChg>
        <pc:spChg chg="add del">
          <ac:chgData name="Asdrubal Sanchez" userId="a5e103680d51a377" providerId="LiveId" clId="{8BA6AB56-53B3-4F6F-AC4E-BF301B7CC4D0}" dt="2026-05-08T01:16:15.872" v="105" actId="26606"/>
          <ac:spMkLst>
            <pc:docMk/>
            <pc:sldMk cId="480134335" sldId="265"/>
            <ac:spMk id="16" creationId="{2D2B266D-3625-4584-A5C3-7D3F672CFF30}"/>
          </ac:spMkLst>
        </pc:spChg>
        <pc:spChg chg="add del">
          <ac:chgData name="Asdrubal Sanchez" userId="a5e103680d51a377" providerId="LiveId" clId="{8BA6AB56-53B3-4F6F-AC4E-BF301B7CC4D0}" dt="2026-05-08T01:16:15.872" v="105" actId="26606"/>
          <ac:spMkLst>
            <pc:docMk/>
            <pc:sldMk cId="480134335" sldId="265"/>
            <ac:spMk id="17" creationId="{A5D2A5D1-BA0D-47D3-B051-DA7743C46E28}"/>
          </ac:spMkLst>
        </pc:spChg>
        <pc:spChg chg="add del">
          <ac:chgData name="Asdrubal Sanchez" userId="a5e103680d51a377" providerId="LiveId" clId="{8BA6AB56-53B3-4F6F-AC4E-BF301B7CC4D0}" dt="2026-05-08T01:17:04.629" v="110" actId="26606"/>
          <ac:spMkLst>
            <pc:docMk/>
            <pc:sldMk cId="480134335" sldId="265"/>
            <ac:spMk id="22" creationId="{42A4FC2C-047E-45A5-965D-8E1E3BF09BC6}"/>
          </ac:spMkLst>
        </pc:spChg>
        <pc:spChg chg="add del">
          <ac:chgData name="Asdrubal Sanchez" userId="a5e103680d51a377" providerId="LiveId" clId="{8BA6AB56-53B3-4F6F-AC4E-BF301B7CC4D0}" dt="2026-05-08T01:17:04.629" v="109" actId="26606"/>
          <ac:spMkLst>
            <pc:docMk/>
            <pc:sldMk cId="480134335" sldId="265"/>
            <ac:spMk id="27" creationId="{42A4FC2C-047E-45A5-965D-8E1E3BF09BC6}"/>
          </ac:spMkLst>
        </pc:spChg>
        <pc:spChg chg="add">
          <ac:chgData name="Asdrubal Sanchez" userId="a5e103680d51a377" providerId="LiveId" clId="{8BA6AB56-53B3-4F6F-AC4E-BF301B7CC4D0}" dt="2026-05-08T01:17:04.629" v="110" actId="26606"/>
          <ac:spMkLst>
            <pc:docMk/>
            <pc:sldMk cId="480134335" sldId="265"/>
            <ac:spMk id="29" creationId="{FD073016-B734-483B-8953-5BADEE145112}"/>
          </ac:spMkLst>
        </pc:spChg>
        <pc:spChg chg="add">
          <ac:chgData name="Asdrubal Sanchez" userId="a5e103680d51a377" providerId="LiveId" clId="{8BA6AB56-53B3-4F6F-AC4E-BF301B7CC4D0}" dt="2026-05-08T01:17:04.629" v="110" actId="26606"/>
          <ac:spMkLst>
            <pc:docMk/>
            <pc:sldMk cId="480134335" sldId="265"/>
            <ac:spMk id="30" creationId="{AB8C311F-7253-4AED-9701-7FC0708C41C7}"/>
          </ac:spMkLst>
        </pc:spChg>
        <pc:spChg chg="add">
          <ac:chgData name="Asdrubal Sanchez" userId="a5e103680d51a377" providerId="LiveId" clId="{8BA6AB56-53B3-4F6F-AC4E-BF301B7CC4D0}" dt="2026-05-08T01:17:04.629" v="110" actId="26606"/>
          <ac:spMkLst>
            <pc:docMk/>
            <pc:sldMk cId="480134335" sldId="265"/>
            <ac:spMk id="31" creationId="{90A7EAB6-59D3-4325-8DE6-E0CA4009CE53}"/>
          </ac:spMkLst>
        </pc:spChg>
        <pc:spChg chg="add">
          <ac:chgData name="Asdrubal Sanchez" userId="a5e103680d51a377" providerId="LiveId" clId="{8BA6AB56-53B3-4F6F-AC4E-BF301B7CC4D0}" dt="2026-05-08T01:17:04.629" v="110" actId="26606"/>
          <ac:spMkLst>
            <pc:docMk/>
            <pc:sldMk cId="480134335" sldId="265"/>
            <ac:spMk id="33" creationId="{A8D57A06-A426-446D-B02C-A2DC6B62E45E}"/>
          </ac:spMkLst>
        </pc:spChg>
        <pc:picChg chg="del">
          <ac:chgData name="Asdrubal Sanchez" userId="a5e103680d51a377" providerId="LiveId" clId="{8BA6AB56-53B3-4F6F-AC4E-BF301B7CC4D0}" dt="2026-05-08T01:00:59.913" v="27" actId="478"/>
          <ac:picMkLst>
            <pc:docMk/>
            <pc:sldMk cId="480134335" sldId="265"/>
            <ac:picMk id="3" creationId="{C63C8ECB-969D-6210-E44E-04C5C2B8C902}"/>
          </ac:picMkLst>
        </pc:picChg>
        <pc:picChg chg="add del mod">
          <ac:chgData name="Asdrubal Sanchez" userId="a5e103680d51a377" providerId="LiveId" clId="{8BA6AB56-53B3-4F6F-AC4E-BF301B7CC4D0}" dt="2026-05-08T01:16:56.313" v="106" actId="478"/>
          <ac:picMkLst>
            <pc:docMk/>
            <pc:sldMk cId="480134335" sldId="265"/>
            <ac:picMk id="4" creationId="{EBD5B31C-3264-400A-C01B-732598B41815}"/>
          </ac:picMkLst>
        </pc:picChg>
        <pc:picChg chg="add mod">
          <ac:chgData name="Asdrubal Sanchez" userId="a5e103680d51a377" providerId="LiveId" clId="{8BA6AB56-53B3-4F6F-AC4E-BF301B7CC4D0}" dt="2026-05-08T01:17:04.629" v="110" actId="26606"/>
          <ac:picMkLst>
            <pc:docMk/>
            <pc:sldMk cId="480134335" sldId="265"/>
            <ac:picMk id="6" creationId="{3F86F510-C150-E6C1-8273-584603C7311F}"/>
          </ac:picMkLst>
        </pc:picChg>
      </pc:sldChg>
      <pc:sldChg chg="addSp delSp modSp mod setBg">
        <pc:chgData name="Asdrubal Sanchez" userId="a5e103680d51a377" providerId="LiveId" clId="{8BA6AB56-53B3-4F6F-AC4E-BF301B7CC4D0}" dt="2026-05-08T01:05:59.828" v="74" actId="26606"/>
        <pc:sldMkLst>
          <pc:docMk/>
          <pc:sldMk cId="2511098264" sldId="266"/>
        </pc:sldMkLst>
        <pc:spChg chg="add del">
          <ac:chgData name="Asdrubal Sanchez" userId="a5e103680d51a377" providerId="LiveId" clId="{8BA6AB56-53B3-4F6F-AC4E-BF301B7CC4D0}" dt="2026-05-08T01:05:48.370" v="72" actId="26606"/>
          <ac:spMkLst>
            <pc:docMk/>
            <pc:sldMk cId="2511098264" sldId="266"/>
            <ac:spMk id="9" creationId="{2D2B266D-3625-4584-A5C3-7D3F672CFF30}"/>
          </ac:spMkLst>
        </pc:spChg>
        <pc:spChg chg="add del">
          <ac:chgData name="Asdrubal Sanchez" userId="a5e103680d51a377" providerId="LiveId" clId="{8BA6AB56-53B3-4F6F-AC4E-BF301B7CC4D0}" dt="2026-05-08T01:05:48.370" v="72" actId="26606"/>
          <ac:spMkLst>
            <pc:docMk/>
            <pc:sldMk cId="2511098264" sldId="266"/>
            <ac:spMk id="11" creationId="{A5D2A5D1-BA0D-47D3-B051-DA7743C46E28}"/>
          </ac:spMkLst>
        </pc:spChg>
        <pc:spChg chg="add del">
          <ac:chgData name="Asdrubal Sanchez" userId="a5e103680d51a377" providerId="LiveId" clId="{8BA6AB56-53B3-4F6F-AC4E-BF301B7CC4D0}" dt="2026-05-08T01:05:59.828" v="74" actId="26606"/>
          <ac:spMkLst>
            <pc:docMk/>
            <pc:sldMk cId="2511098264" sldId="266"/>
            <ac:spMk id="13" creationId="{693B08FD-5ECC-4728-AA84-CD6AC875BF8E}"/>
          </ac:spMkLst>
        </pc:spChg>
        <pc:spChg chg="add del">
          <ac:chgData name="Asdrubal Sanchez" userId="a5e103680d51a377" providerId="LiveId" clId="{8BA6AB56-53B3-4F6F-AC4E-BF301B7CC4D0}" dt="2026-05-08T01:05:59.828" v="74" actId="26606"/>
          <ac:spMkLst>
            <pc:docMk/>
            <pc:sldMk cId="2511098264" sldId="266"/>
            <ac:spMk id="14" creationId="{2549107E-EC98-4933-8F8F-A1713C393B7E}"/>
          </ac:spMkLst>
        </pc:spChg>
        <pc:spChg chg="add">
          <ac:chgData name="Asdrubal Sanchez" userId="a5e103680d51a377" providerId="LiveId" clId="{8BA6AB56-53B3-4F6F-AC4E-BF301B7CC4D0}" dt="2026-05-08T01:05:59.828" v="74" actId="26606"/>
          <ac:spMkLst>
            <pc:docMk/>
            <pc:sldMk cId="2511098264" sldId="266"/>
            <ac:spMk id="19" creationId="{5D9FC6AC-4A12-4825-8ABE-0732B8EF4D16}"/>
          </ac:spMkLst>
        </pc:spChg>
        <pc:picChg chg="del">
          <ac:chgData name="Asdrubal Sanchez" userId="a5e103680d51a377" providerId="LiveId" clId="{8BA6AB56-53B3-4F6F-AC4E-BF301B7CC4D0}" dt="2026-05-08T01:01:12.357" v="29" actId="478"/>
          <ac:picMkLst>
            <pc:docMk/>
            <pc:sldMk cId="2511098264" sldId="266"/>
            <ac:picMk id="3" creationId="{BFD19A9C-81EC-000E-4A2F-D1A050307266}"/>
          </ac:picMkLst>
        </pc:picChg>
        <pc:picChg chg="add mod">
          <ac:chgData name="Asdrubal Sanchez" userId="a5e103680d51a377" providerId="LiveId" clId="{8BA6AB56-53B3-4F6F-AC4E-BF301B7CC4D0}" dt="2026-05-08T01:05:59.828" v="74" actId="26606"/>
          <ac:picMkLst>
            <pc:docMk/>
            <pc:sldMk cId="2511098264" sldId="266"/>
            <ac:picMk id="4" creationId="{74FBAE4E-C8AC-137E-B141-933AA5E9A055}"/>
          </ac:picMkLst>
        </pc:picChg>
      </pc:sldChg>
      <pc:sldChg chg="addSp delSp modSp mod setBg">
        <pc:chgData name="Asdrubal Sanchez" userId="a5e103680d51a377" providerId="LiveId" clId="{8BA6AB56-53B3-4F6F-AC4E-BF301B7CC4D0}" dt="2026-05-08T01:06:11.453" v="75" actId="26606"/>
        <pc:sldMkLst>
          <pc:docMk/>
          <pc:sldMk cId="2384572993" sldId="267"/>
        </pc:sldMkLst>
        <pc:spChg chg="add">
          <ac:chgData name="Asdrubal Sanchez" userId="a5e103680d51a377" providerId="LiveId" clId="{8BA6AB56-53B3-4F6F-AC4E-BF301B7CC4D0}" dt="2026-05-08T01:06:11.453" v="75" actId="26606"/>
          <ac:spMkLst>
            <pc:docMk/>
            <pc:sldMk cId="2384572993" sldId="267"/>
            <ac:spMk id="9" creationId="{5D9FC6AC-4A12-4825-8ABE-0732B8EF4D16}"/>
          </ac:spMkLst>
        </pc:spChg>
        <pc:picChg chg="del">
          <ac:chgData name="Asdrubal Sanchez" userId="a5e103680d51a377" providerId="LiveId" clId="{8BA6AB56-53B3-4F6F-AC4E-BF301B7CC4D0}" dt="2026-05-08T01:01:26.286" v="31" actId="478"/>
          <ac:picMkLst>
            <pc:docMk/>
            <pc:sldMk cId="2384572993" sldId="267"/>
            <ac:picMk id="3" creationId="{5E8D49D8-0A9A-EB20-B4D2-4C6A80ADF224}"/>
          </ac:picMkLst>
        </pc:picChg>
        <pc:picChg chg="add mod">
          <ac:chgData name="Asdrubal Sanchez" userId="a5e103680d51a377" providerId="LiveId" clId="{8BA6AB56-53B3-4F6F-AC4E-BF301B7CC4D0}" dt="2026-05-08T01:06:11.453" v="75" actId="26606"/>
          <ac:picMkLst>
            <pc:docMk/>
            <pc:sldMk cId="2384572993" sldId="267"/>
            <ac:picMk id="4" creationId="{D1537029-23BA-332F-3F41-CE548E94CC2B}"/>
          </ac:picMkLst>
        </pc:picChg>
      </pc:sldChg>
      <pc:sldChg chg="addSp delSp modSp mod ord setBg">
        <pc:chgData name="Asdrubal Sanchez" userId="a5e103680d51a377" providerId="LiveId" clId="{8BA6AB56-53B3-4F6F-AC4E-BF301B7CC4D0}" dt="2026-05-08T01:09:37.675" v="92"/>
        <pc:sldMkLst>
          <pc:docMk/>
          <pc:sldMk cId="2448007882" sldId="268"/>
        </pc:sldMkLst>
        <pc:spChg chg="add del">
          <ac:chgData name="Asdrubal Sanchez" userId="a5e103680d51a377" providerId="LiveId" clId="{8BA6AB56-53B3-4F6F-AC4E-BF301B7CC4D0}" dt="2026-05-08T01:06:37.721" v="77" actId="26606"/>
          <ac:spMkLst>
            <pc:docMk/>
            <pc:sldMk cId="2448007882" sldId="268"/>
            <ac:spMk id="9" creationId="{5D9FC6AC-4A12-4825-8ABE-0732B8EF4D16}"/>
          </ac:spMkLst>
        </pc:spChg>
        <pc:spChg chg="add del">
          <ac:chgData name="Asdrubal Sanchez" userId="a5e103680d51a377" providerId="LiveId" clId="{8BA6AB56-53B3-4F6F-AC4E-BF301B7CC4D0}" dt="2026-05-08T01:06:42.790" v="79" actId="26606"/>
          <ac:spMkLst>
            <pc:docMk/>
            <pc:sldMk cId="2448007882" sldId="268"/>
            <ac:spMk id="11" creationId="{2549107E-EC98-4933-8F8F-A1713C393B7E}"/>
          </ac:spMkLst>
        </pc:spChg>
        <pc:spChg chg="add del">
          <ac:chgData name="Asdrubal Sanchez" userId="a5e103680d51a377" providerId="LiveId" clId="{8BA6AB56-53B3-4F6F-AC4E-BF301B7CC4D0}" dt="2026-05-08T01:06:42.790" v="79" actId="26606"/>
          <ac:spMkLst>
            <pc:docMk/>
            <pc:sldMk cId="2448007882" sldId="268"/>
            <ac:spMk id="12" creationId="{693B08FD-5ECC-4728-AA84-CD6AC875BF8E}"/>
          </ac:spMkLst>
        </pc:spChg>
        <pc:spChg chg="add del">
          <ac:chgData name="Asdrubal Sanchez" userId="a5e103680d51a377" providerId="LiveId" clId="{8BA6AB56-53B3-4F6F-AC4E-BF301B7CC4D0}" dt="2026-05-08T01:06:48.101" v="81" actId="26606"/>
          <ac:spMkLst>
            <pc:docMk/>
            <pc:sldMk cId="2448007882" sldId="268"/>
            <ac:spMk id="14" creationId="{4613B4A9-1C7C-4729-A016-AB42D3979460}"/>
          </ac:spMkLst>
        </pc:spChg>
        <pc:spChg chg="add del">
          <ac:chgData name="Asdrubal Sanchez" userId="a5e103680d51a377" providerId="LiveId" clId="{8BA6AB56-53B3-4F6F-AC4E-BF301B7CC4D0}" dt="2026-05-08T01:06:52.304" v="83" actId="26606"/>
          <ac:spMkLst>
            <pc:docMk/>
            <pc:sldMk cId="2448007882" sldId="268"/>
            <ac:spMk id="16" creationId="{2D2B266D-3625-4584-A5C3-7D3F672CFF30}"/>
          </ac:spMkLst>
        </pc:spChg>
        <pc:spChg chg="add del">
          <ac:chgData name="Asdrubal Sanchez" userId="a5e103680d51a377" providerId="LiveId" clId="{8BA6AB56-53B3-4F6F-AC4E-BF301B7CC4D0}" dt="2026-05-08T01:06:52.304" v="83" actId="26606"/>
          <ac:spMkLst>
            <pc:docMk/>
            <pc:sldMk cId="2448007882" sldId="268"/>
            <ac:spMk id="17" creationId="{A5D2A5D1-BA0D-47D3-B051-DA7743C46E28}"/>
          </ac:spMkLst>
        </pc:spChg>
        <pc:spChg chg="add">
          <ac:chgData name="Asdrubal Sanchez" userId="a5e103680d51a377" providerId="LiveId" clId="{8BA6AB56-53B3-4F6F-AC4E-BF301B7CC4D0}" dt="2026-05-08T01:06:52.306" v="84" actId="26606"/>
          <ac:spMkLst>
            <pc:docMk/>
            <pc:sldMk cId="2448007882" sldId="268"/>
            <ac:spMk id="19" creationId="{42A4FC2C-047E-45A5-965D-8E1E3BF09BC6}"/>
          </ac:spMkLst>
        </pc:spChg>
        <pc:picChg chg="del">
          <ac:chgData name="Asdrubal Sanchez" userId="a5e103680d51a377" providerId="LiveId" clId="{8BA6AB56-53B3-4F6F-AC4E-BF301B7CC4D0}" dt="2026-05-08T00:52:21.903" v="11" actId="478"/>
          <ac:picMkLst>
            <pc:docMk/>
            <pc:sldMk cId="2448007882" sldId="268"/>
            <ac:picMk id="3" creationId="{3E5D9E71-30A8-A016-3B3B-4F154555D9D2}"/>
          </ac:picMkLst>
        </pc:picChg>
        <pc:picChg chg="add mod">
          <ac:chgData name="Asdrubal Sanchez" userId="a5e103680d51a377" providerId="LiveId" clId="{8BA6AB56-53B3-4F6F-AC4E-BF301B7CC4D0}" dt="2026-05-08T01:06:52.306" v="84" actId="26606"/>
          <ac:picMkLst>
            <pc:docMk/>
            <pc:sldMk cId="2448007882" sldId="268"/>
            <ac:picMk id="4" creationId="{439A6613-3C31-F880-B7C8-89709B4D5D58}"/>
          </ac:picMkLst>
        </pc:picChg>
      </pc:sldChg>
      <pc:sldChg chg="addSp new mod">
        <pc:chgData name="Asdrubal Sanchez" userId="a5e103680d51a377" providerId="LiveId" clId="{8BA6AB56-53B3-4F6F-AC4E-BF301B7CC4D0}" dt="2026-05-08T01:09:04.206" v="88" actId="22"/>
        <pc:sldMkLst>
          <pc:docMk/>
          <pc:sldMk cId="3822252060" sldId="269"/>
        </pc:sldMkLst>
        <pc:picChg chg="add">
          <ac:chgData name="Asdrubal Sanchez" userId="a5e103680d51a377" providerId="LiveId" clId="{8BA6AB56-53B3-4F6F-AC4E-BF301B7CC4D0}" dt="2026-05-08T01:09:04.206" v="88" actId="22"/>
          <ac:picMkLst>
            <pc:docMk/>
            <pc:sldMk cId="3822252060" sldId="269"/>
            <ac:picMk id="3" creationId="{EB71FC60-D4EA-6245-D9A7-9517311484D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FD691-D000-F51F-CE30-708DA2FCD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0AF9BA2-B4A4-7B22-6987-FEB5E978F0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2E4292C-C94F-725B-E05C-E144897C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A2F2CC-9074-0387-131C-E487A12F9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23031CF-FA48-AC8E-30F9-C5A8DEB88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944203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521E1A-95BA-C2D2-7581-D6A591C5F8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74BC2C-DC76-948E-EC9F-F0544E3B5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104715-9711-8D29-BE0E-474B61320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99D9A33-F83B-A596-42AF-1F192CE55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405EFF4-4C24-2C23-9007-B73CCE841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846987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B07F297-E9C8-AE63-2700-064A5DCBD6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648682B-B3F4-B8B3-7945-24F4F9D8D1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285859B-70DA-0D0D-5D97-9E3841DFF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E7FFE6B-2D9B-CFEF-E6C7-050F63968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C0E9900-F66E-49E5-2E10-B33778DEC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984812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2F722E-430D-14DD-BFE8-6275A259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1E8DD3-4513-8B26-C90B-D8D63A84CA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02F944A-09E5-1AB6-52E5-FFBAA849C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171CBBC-92E8-43F3-1C7E-7ED164E88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8C4D0FE-CFF4-6F52-DE08-A50883D4D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225677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F408E3-1DBB-4030-F17C-902777DBE1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39226A1-73D9-77CA-6F89-54139B60BA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22CAF4-F8F6-D7CA-F6B5-A9957000B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F90A7D1-DB9B-5FEC-FBC4-BC07CAEF0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A8EEE2-2E3D-D76C-B6EE-93EDA65E1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555453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54AAE0-61B2-047F-D523-B2901568C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F35514-D843-F3D7-7E61-9D24EC8F6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6D4DECE-B26A-1440-8716-59A0B36DA3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84DEB09-A119-D994-E684-93031C332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9965FF0-36DE-5734-08CC-C8743AF3D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11078F-32BC-F080-6C48-8CA4E6B05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11963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FB4C28-A8AF-A3AD-B007-4BA4096FC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616EEE8-DADE-5F91-4FF3-FE61C0EA86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BFC808E-099F-EA93-26CC-888042BCBD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5F906794-1EC7-003F-A0AD-1CE925998F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BC2F83B-91F9-30BB-F19D-05D91858C7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C123A5-69B0-56F6-02A8-817DB1D90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3C03CDA-6E2B-6958-5DBF-F5A7DE27F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3AB56F9-12A7-AB93-51F6-62AC56DE7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217312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C2EE73-B829-0B24-394A-2699A7536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A6327A8-DC42-C6E0-6EE2-14C582880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CB7BBC7-6ACE-A97E-1B18-F48AA6636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FE2018E-057B-A0D0-8EB0-7BE9E259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757542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CBAF552-7860-BEEC-B873-98A78F0A9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9F75D5-D8D1-DDA9-8C6C-4FED09B7B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5C7DC3E-6403-C9CE-8C05-6CA226B96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612063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6CEA4-BE68-3CFC-1309-796B6EE52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5E9CB5-A394-A43F-02A2-48F8244B8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3EE4C32-6FAE-3CAF-F880-7E14791DDD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0520191-0803-4F2F-1F57-C2EA839AF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7BFFCFC-FEFF-4649-E944-927A3B828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6AFFDE-AFFE-AEA5-A5F7-4B40CF991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34467924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4CAA13-7B10-77FC-3F57-DC320FABA7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988EABD-0628-1FDF-DBC3-BC6BFFC994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99D9914-90A2-72AB-FF2D-A97CA6EF40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FF01D54-2AD2-0E57-6643-87351B35B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09F311B-1BF2-81DE-A3E6-42AC5A283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E4667AD-276E-29BD-B00E-0A81F2652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188354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B972937-A5B6-BB06-736B-87D49062D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A5DAE6F-A2EB-A33E-4C43-127D9C4E4E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ECD7713-A343-0AC6-4DBD-9C8CDFC88D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A2BD35-6C2E-4113-8947-0981D0FA590D}" type="datetimeFigureOut">
              <a:rPr lang="es-CR" smtClean="0"/>
              <a:t>7/5/2026</a:t>
            </a:fld>
            <a:endParaRPr lang="es-C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BC3C76-3D3C-39FF-C973-B646B82E6B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934781-D056-6D70-0C2D-48516C14D2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DF2C9A-9EF3-44C3-937A-C975A0412BC5}" type="slidenum">
              <a:rPr lang="es-CR" smtClean="0"/>
              <a:t>‹Nº›</a:t>
            </a:fld>
            <a:endParaRPr lang="es-CR"/>
          </a:p>
        </p:txBody>
      </p:sp>
    </p:spTree>
    <p:extLst>
      <p:ext uri="{BB962C8B-B14F-4D97-AF65-F5344CB8AC3E}">
        <p14:creationId xmlns:p14="http://schemas.microsoft.com/office/powerpoint/2010/main" val="4053738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DE4ACB9-BE51-9067-1657-47786DC56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8663" y="1422400"/>
            <a:ext cx="4505552" cy="2387600"/>
          </a:xfrm>
        </p:spPr>
        <p:txBody>
          <a:bodyPr>
            <a:normAutofit/>
          </a:bodyPr>
          <a:lstStyle/>
          <a:p>
            <a:pPr algn="l"/>
            <a:r>
              <a:rPr lang="es-CR" sz="3900" dirty="0">
                <a:solidFill>
                  <a:schemeClr val="bg1"/>
                </a:solidFill>
              </a:rPr>
              <a:t>Junio 2026</a:t>
            </a:r>
            <a:br>
              <a:rPr lang="es-CR" sz="3900" dirty="0">
                <a:solidFill>
                  <a:schemeClr val="bg1"/>
                </a:solidFill>
              </a:rPr>
            </a:br>
            <a:r>
              <a:rPr lang="es-CR" sz="3900" dirty="0">
                <a:solidFill>
                  <a:schemeClr val="bg1"/>
                </a:solidFill>
              </a:rPr>
              <a:t>BOLETÍN INFORMATIVO </a:t>
            </a:r>
            <a:br>
              <a:rPr lang="es-CR" sz="3900" dirty="0">
                <a:solidFill>
                  <a:schemeClr val="bg1"/>
                </a:solidFill>
              </a:rPr>
            </a:br>
            <a:endParaRPr lang="es-CR" sz="3900" dirty="0">
              <a:solidFill>
                <a:schemeClr val="bg1"/>
              </a:solidFill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425CB74-5290-3051-43BE-A2CB53234B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53665" y="4482851"/>
            <a:ext cx="1509055" cy="158848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A5A5AAB-5CFF-AEF9-BBD3-DCE27B0EB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546100"/>
            <a:ext cx="3263900" cy="300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059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F86F510-C150-E6C1-8273-584603C731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2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1343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4FBAE4E-C8AC-137E-B141-933AA5E9A05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8" r="3037" b="-1"/>
          <a:stretch>
            <a:fillRect/>
          </a:stretch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10982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9FC6AC-4A12-4825-8ABE-0732B8EF4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1537029-23BA-332F-3F41-CE548E94CC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566" r="-1" b="-1"/>
          <a:stretch>
            <a:fillRect/>
          </a:stretch>
        </p:blipFill>
        <p:spPr>
          <a:xfrm>
            <a:off x="1" y="10"/>
            <a:ext cx="11862683" cy="6857990"/>
          </a:xfrm>
          <a:custGeom>
            <a:avLst/>
            <a:gdLst/>
            <a:ahLst/>
            <a:cxnLst/>
            <a:rect l="l" t="t" r="r" b="b"/>
            <a:pathLst>
              <a:path w="11862683" h="6858000">
                <a:moveTo>
                  <a:pt x="0" y="0"/>
                </a:moveTo>
                <a:lnTo>
                  <a:pt x="4038600" y="0"/>
                </a:lnTo>
                <a:lnTo>
                  <a:pt x="4114800" y="0"/>
                </a:lnTo>
                <a:lnTo>
                  <a:pt x="4282294" y="0"/>
                </a:lnTo>
                <a:lnTo>
                  <a:pt x="6139260" y="0"/>
                </a:lnTo>
                <a:lnTo>
                  <a:pt x="6362810" y="0"/>
                </a:lnTo>
                <a:lnTo>
                  <a:pt x="7272221" y="0"/>
                </a:lnTo>
                <a:lnTo>
                  <a:pt x="10815342" y="0"/>
                </a:lnTo>
                <a:cubicBezTo>
                  <a:pt x="10709672" y="35571"/>
                  <a:pt x="10607020" y="78255"/>
                  <a:pt x="10501350" y="110269"/>
                </a:cubicBezTo>
                <a:cubicBezTo>
                  <a:pt x="10516447" y="145839"/>
                  <a:pt x="10531542" y="138725"/>
                  <a:pt x="10546639" y="135168"/>
                </a:cubicBezTo>
                <a:cubicBezTo>
                  <a:pt x="10637212" y="120941"/>
                  <a:pt x="10730806" y="110269"/>
                  <a:pt x="10818360" y="71141"/>
                </a:cubicBezTo>
                <a:cubicBezTo>
                  <a:pt x="10839496" y="64027"/>
                  <a:pt x="10863648" y="64027"/>
                  <a:pt x="10872705" y="88927"/>
                </a:cubicBezTo>
                <a:cubicBezTo>
                  <a:pt x="10887801" y="124497"/>
                  <a:pt x="10866668" y="145839"/>
                  <a:pt x="10845532" y="163625"/>
                </a:cubicBezTo>
                <a:cubicBezTo>
                  <a:pt x="10809304" y="195638"/>
                  <a:pt x="10767036" y="188525"/>
                  <a:pt x="10727787" y="192082"/>
                </a:cubicBezTo>
                <a:cubicBezTo>
                  <a:pt x="10619098" y="209867"/>
                  <a:pt x="10567772" y="259665"/>
                  <a:pt x="10543619" y="373491"/>
                </a:cubicBezTo>
                <a:cubicBezTo>
                  <a:pt x="10637212" y="327250"/>
                  <a:pt x="10730806" y="384162"/>
                  <a:pt x="10821380" y="352148"/>
                </a:cubicBezTo>
                <a:cubicBezTo>
                  <a:pt x="10845532" y="345034"/>
                  <a:pt x="10881763" y="355706"/>
                  <a:pt x="10869686" y="394834"/>
                </a:cubicBezTo>
                <a:cubicBezTo>
                  <a:pt x="10857610" y="430405"/>
                  <a:pt x="10818360" y="458860"/>
                  <a:pt x="10887801" y="451747"/>
                </a:cubicBezTo>
                <a:cubicBezTo>
                  <a:pt x="10939127" y="448189"/>
                  <a:pt x="10954222" y="405504"/>
                  <a:pt x="10969318" y="359262"/>
                </a:cubicBezTo>
                <a:cubicBezTo>
                  <a:pt x="10981394" y="334364"/>
                  <a:pt x="11014605" y="320135"/>
                  <a:pt x="11038758" y="334364"/>
                </a:cubicBezTo>
                <a:cubicBezTo>
                  <a:pt x="11068949" y="348592"/>
                  <a:pt x="11059892" y="387720"/>
                  <a:pt x="11059892" y="416176"/>
                </a:cubicBezTo>
                <a:cubicBezTo>
                  <a:pt x="11062912" y="469532"/>
                  <a:pt x="11038758" y="494431"/>
                  <a:pt x="10996491" y="505101"/>
                </a:cubicBezTo>
                <a:cubicBezTo>
                  <a:pt x="10945164" y="519330"/>
                  <a:pt x="10893840" y="537116"/>
                  <a:pt x="10827418" y="558458"/>
                </a:cubicBezTo>
                <a:cubicBezTo>
                  <a:pt x="10899878" y="594028"/>
                  <a:pt x="10954222" y="586915"/>
                  <a:pt x="11008566" y="558458"/>
                </a:cubicBezTo>
                <a:cubicBezTo>
                  <a:pt x="11074988" y="526444"/>
                  <a:pt x="11162542" y="483759"/>
                  <a:pt x="11216886" y="522887"/>
                </a:cubicBezTo>
                <a:cubicBezTo>
                  <a:pt x="11298403" y="579800"/>
                  <a:pt x="11364824" y="544229"/>
                  <a:pt x="11437284" y="533558"/>
                </a:cubicBezTo>
                <a:cubicBezTo>
                  <a:pt x="11588242" y="512216"/>
                  <a:pt x="11494648" y="480203"/>
                  <a:pt x="11645605" y="462417"/>
                </a:cubicBezTo>
                <a:cubicBezTo>
                  <a:pt x="11705988" y="455303"/>
                  <a:pt x="11769390" y="426847"/>
                  <a:pt x="11856944" y="465975"/>
                </a:cubicBezTo>
                <a:cubicBezTo>
                  <a:pt x="11461437" y="672284"/>
                  <a:pt x="11274250" y="658055"/>
                  <a:pt x="10921012" y="910606"/>
                </a:cubicBezTo>
                <a:cubicBezTo>
                  <a:pt x="10936107" y="935506"/>
                  <a:pt x="10951202" y="924835"/>
                  <a:pt x="10966299" y="921277"/>
                </a:cubicBezTo>
                <a:cubicBezTo>
                  <a:pt x="10990452" y="917720"/>
                  <a:pt x="11020644" y="903491"/>
                  <a:pt x="11026682" y="949734"/>
                </a:cubicBezTo>
                <a:cubicBezTo>
                  <a:pt x="11029702" y="985305"/>
                  <a:pt x="11011585" y="1003089"/>
                  <a:pt x="10981394" y="1006647"/>
                </a:cubicBezTo>
                <a:cubicBezTo>
                  <a:pt x="10893840" y="1020875"/>
                  <a:pt x="10815342" y="1070674"/>
                  <a:pt x="10736844" y="1113358"/>
                </a:cubicBezTo>
                <a:cubicBezTo>
                  <a:pt x="10700615" y="1131144"/>
                  <a:pt x="10661366" y="1156043"/>
                  <a:pt x="10676462" y="1220069"/>
                </a:cubicBezTo>
                <a:cubicBezTo>
                  <a:pt x="10706652" y="1237855"/>
                  <a:pt x="10727787" y="1212955"/>
                  <a:pt x="10751940" y="1209399"/>
                </a:cubicBezTo>
                <a:cubicBezTo>
                  <a:pt x="10776093" y="1205842"/>
                  <a:pt x="10833457" y="1220069"/>
                  <a:pt x="10818360" y="1230741"/>
                </a:cubicBezTo>
                <a:cubicBezTo>
                  <a:pt x="10748920" y="1269868"/>
                  <a:pt x="10875724" y="1365909"/>
                  <a:pt x="10791190" y="1365909"/>
                </a:cubicBezTo>
                <a:cubicBezTo>
                  <a:pt x="10652309" y="1365909"/>
                  <a:pt x="10576830" y="1536647"/>
                  <a:pt x="10443988" y="1540204"/>
                </a:cubicBezTo>
                <a:cubicBezTo>
                  <a:pt x="10422854" y="1540204"/>
                  <a:pt x="10413797" y="1572219"/>
                  <a:pt x="10413797" y="1597117"/>
                </a:cubicBezTo>
                <a:cubicBezTo>
                  <a:pt x="10413797" y="1629132"/>
                  <a:pt x="10434930" y="1632688"/>
                  <a:pt x="10456064" y="1636245"/>
                </a:cubicBezTo>
                <a:cubicBezTo>
                  <a:pt x="10489275" y="1639802"/>
                  <a:pt x="10525504" y="1597117"/>
                  <a:pt x="10567772" y="1657587"/>
                </a:cubicBezTo>
                <a:cubicBezTo>
                  <a:pt x="10489275" y="1693158"/>
                  <a:pt x="10407758" y="1728729"/>
                  <a:pt x="10410777" y="1849668"/>
                </a:cubicBezTo>
                <a:cubicBezTo>
                  <a:pt x="10410777" y="1881683"/>
                  <a:pt x="10377566" y="1895910"/>
                  <a:pt x="10353413" y="1903025"/>
                </a:cubicBezTo>
                <a:cubicBezTo>
                  <a:pt x="10311146" y="1917252"/>
                  <a:pt x="10277935" y="1938595"/>
                  <a:pt x="10253782" y="1984836"/>
                </a:cubicBezTo>
                <a:cubicBezTo>
                  <a:pt x="10253782" y="1995507"/>
                  <a:pt x="10253782" y="2002622"/>
                  <a:pt x="10253782" y="2013292"/>
                </a:cubicBezTo>
                <a:cubicBezTo>
                  <a:pt x="10259820" y="2123562"/>
                  <a:pt x="10320202" y="2120004"/>
                  <a:pt x="10386624" y="2102219"/>
                </a:cubicBezTo>
                <a:cubicBezTo>
                  <a:pt x="10465122" y="2080877"/>
                  <a:pt x="10543619" y="2038192"/>
                  <a:pt x="10628156" y="2077320"/>
                </a:cubicBezTo>
                <a:cubicBezTo>
                  <a:pt x="10510408" y="2130676"/>
                  <a:pt x="10380586" y="2134233"/>
                  <a:pt x="10271896" y="2208931"/>
                </a:cubicBezTo>
                <a:cubicBezTo>
                  <a:pt x="10676462" y="2223159"/>
                  <a:pt x="11032720" y="1984836"/>
                  <a:pt x="11425208" y="1892353"/>
                </a:cubicBezTo>
                <a:cubicBezTo>
                  <a:pt x="11413131" y="1952823"/>
                  <a:pt x="11379920" y="1967051"/>
                  <a:pt x="11352748" y="1974165"/>
                </a:cubicBezTo>
                <a:cubicBezTo>
                  <a:pt x="11207830" y="2020407"/>
                  <a:pt x="11081026" y="2112891"/>
                  <a:pt x="10948184" y="2191146"/>
                </a:cubicBezTo>
                <a:cubicBezTo>
                  <a:pt x="10893840" y="2223159"/>
                  <a:pt x="10854590" y="2258731"/>
                  <a:pt x="10833457" y="2326314"/>
                </a:cubicBezTo>
                <a:cubicBezTo>
                  <a:pt x="10815342" y="2390340"/>
                  <a:pt x="10779112" y="2418796"/>
                  <a:pt x="10712690" y="2401012"/>
                </a:cubicBezTo>
                <a:cubicBezTo>
                  <a:pt x="10658346" y="2386784"/>
                  <a:pt x="10600982" y="2393898"/>
                  <a:pt x="10543619" y="2401012"/>
                </a:cubicBezTo>
                <a:cubicBezTo>
                  <a:pt x="10480218" y="2408126"/>
                  <a:pt x="10407758" y="2479267"/>
                  <a:pt x="10422854" y="2518395"/>
                </a:cubicBezTo>
                <a:cubicBezTo>
                  <a:pt x="10453044" y="2582422"/>
                  <a:pt x="10504370" y="2550408"/>
                  <a:pt x="10546639" y="2543294"/>
                </a:cubicBezTo>
                <a:cubicBezTo>
                  <a:pt x="10597964" y="2536181"/>
                  <a:pt x="10691556" y="2518395"/>
                  <a:pt x="10691556" y="2525509"/>
                </a:cubicBezTo>
                <a:cubicBezTo>
                  <a:pt x="10724768" y="2685576"/>
                  <a:pt x="10800246" y="2564636"/>
                  <a:pt x="10854590" y="2564636"/>
                </a:cubicBezTo>
                <a:cubicBezTo>
                  <a:pt x="10905916" y="2564636"/>
                  <a:pt x="10957241" y="2546851"/>
                  <a:pt x="11005548" y="2532623"/>
                </a:cubicBezTo>
                <a:cubicBezTo>
                  <a:pt x="11068949" y="2514837"/>
                  <a:pt x="11126312" y="2546851"/>
                  <a:pt x="11186696" y="2553965"/>
                </a:cubicBezTo>
                <a:cubicBezTo>
                  <a:pt x="11241040" y="2561080"/>
                  <a:pt x="11210850" y="2653563"/>
                  <a:pt x="11244060" y="2692689"/>
                </a:cubicBezTo>
                <a:cubicBezTo>
                  <a:pt x="11250097" y="2703362"/>
                  <a:pt x="11256136" y="2703362"/>
                  <a:pt x="11262174" y="2703362"/>
                </a:cubicBezTo>
                <a:cubicBezTo>
                  <a:pt x="11280289" y="2980812"/>
                  <a:pt x="11597299" y="2913227"/>
                  <a:pt x="11597299" y="2923898"/>
                </a:cubicBezTo>
                <a:cubicBezTo>
                  <a:pt x="11624471" y="2941684"/>
                  <a:pt x="11657682" y="2899000"/>
                  <a:pt x="11690892" y="2941684"/>
                </a:cubicBezTo>
                <a:cubicBezTo>
                  <a:pt x="11548993" y="3137322"/>
                  <a:pt x="11331614" y="3183563"/>
                  <a:pt x="11138390" y="3329402"/>
                </a:cubicBezTo>
                <a:cubicBezTo>
                  <a:pt x="11298403" y="3379202"/>
                  <a:pt x="11391998" y="3208463"/>
                  <a:pt x="11509744" y="3229805"/>
                </a:cubicBezTo>
                <a:cubicBezTo>
                  <a:pt x="11567107" y="3283162"/>
                  <a:pt x="11395016" y="3368530"/>
                  <a:pt x="11561068" y="3393429"/>
                </a:cubicBezTo>
                <a:cubicBezTo>
                  <a:pt x="11488610" y="3439672"/>
                  <a:pt x="11437284" y="3485914"/>
                  <a:pt x="11385959" y="3539269"/>
                </a:cubicBezTo>
                <a:cubicBezTo>
                  <a:pt x="11298403" y="3635309"/>
                  <a:pt x="11280289" y="3699337"/>
                  <a:pt x="11322556" y="3827390"/>
                </a:cubicBezTo>
                <a:cubicBezTo>
                  <a:pt x="11349730" y="3912759"/>
                  <a:pt x="11388978" y="3991015"/>
                  <a:pt x="11352748" y="4090612"/>
                </a:cubicBezTo>
                <a:cubicBezTo>
                  <a:pt x="11328595" y="4158196"/>
                  <a:pt x="11337653" y="4204438"/>
                  <a:pt x="11428226" y="4172424"/>
                </a:cubicBezTo>
                <a:cubicBezTo>
                  <a:pt x="11524840" y="4140411"/>
                  <a:pt x="11561068" y="4200882"/>
                  <a:pt x="11536915" y="4321821"/>
                </a:cubicBezTo>
                <a:cubicBezTo>
                  <a:pt x="11521821" y="4400076"/>
                  <a:pt x="11536915" y="4424975"/>
                  <a:pt x="11603338" y="4414305"/>
                </a:cubicBezTo>
                <a:cubicBezTo>
                  <a:pt x="11675796" y="4403633"/>
                  <a:pt x="11745236" y="4353835"/>
                  <a:pt x="11835811" y="4378734"/>
                </a:cubicBezTo>
                <a:cubicBezTo>
                  <a:pt x="11763352" y="4521016"/>
                  <a:pt x="11609374" y="4478331"/>
                  <a:pt x="11524840" y="4613499"/>
                </a:cubicBezTo>
                <a:cubicBezTo>
                  <a:pt x="11624471" y="4613499"/>
                  <a:pt x="11702969" y="4613499"/>
                  <a:pt x="11775427" y="4585042"/>
                </a:cubicBezTo>
                <a:cubicBezTo>
                  <a:pt x="11805619" y="4574373"/>
                  <a:pt x="11838830" y="4560144"/>
                  <a:pt x="11856944" y="4602828"/>
                </a:cubicBezTo>
                <a:cubicBezTo>
                  <a:pt x="11878080" y="4652628"/>
                  <a:pt x="11835811" y="4670412"/>
                  <a:pt x="11811658" y="4677526"/>
                </a:cubicBezTo>
                <a:cubicBezTo>
                  <a:pt x="11742216" y="4702425"/>
                  <a:pt x="11687874" y="4759339"/>
                  <a:pt x="11627490" y="4805580"/>
                </a:cubicBezTo>
                <a:cubicBezTo>
                  <a:pt x="11497668" y="4905177"/>
                  <a:pt x="11355767" y="4990547"/>
                  <a:pt x="11247078" y="5154171"/>
                </a:cubicBezTo>
                <a:cubicBezTo>
                  <a:pt x="11382940" y="5111487"/>
                  <a:pt x="11485590" y="5011889"/>
                  <a:pt x="11615414" y="4994104"/>
                </a:cubicBezTo>
                <a:cubicBezTo>
                  <a:pt x="11503704" y="5143500"/>
                  <a:pt x="11361806" y="5243097"/>
                  <a:pt x="11228964" y="5353367"/>
                </a:cubicBezTo>
                <a:cubicBezTo>
                  <a:pt x="11189714" y="5385379"/>
                  <a:pt x="11150466" y="5406721"/>
                  <a:pt x="11144428" y="5474306"/>
                </a:cubicBezTo>
                <a:cubicBezTo>
                  <a:pt x="11126312" y="5605917"/>
                  <a:pt x="11078008" y="5712629"/>
                  <a:pt x="10969318" y="5769542"/>
                </a:cubicBezTo>
                <a:cubicBezTo>
                  <a:pt x="10969318" y="5769542"/>
                  <a:pt x="10975356" y="5790884"/>
                  <a:pt x="10978374" y="5801555"/>
                </a:cubicBezTo>
                <a:cubicBezTo>
                  <a:pt x="11044797" y="5805112"/>
                  <a:pt x="11096122" y="5726858"/>
                  <a:pt x="11177639" y="5755314"/>
                </a:cubicBezTo>
                <a:cubicBezTo>
                  <a:pt x="11096122" y="5862025"/>
                  <a:pt x="11029702" y="5954508"/>
                  <a:pt x="10917992" y="6004307"/>
                </a:cubicBezTo>
                <a:cubicBezTo>
                  <a:pt x="10827418" y="6043434"/>
                  <a:pt x="10715710" y="6068335"/>
                  <a:pt x="10649289" y="6196388"/>
                </a:cubicBezTo>
                <a:cubicBezTo>
                  <a:pt x="10724768" y="6221287"/>
                  <a:pt x="10782132" y="6189274"/>
                  <a:pt x="10839496" y="6167932"/>
                </a:cubicBezTo>
                <a:cubicBezTo>
                  <a:pt x="10927050" y="6132361"/>
                  <a:pt x="11014605" y="6093234"/>
                  <a:pt x="11102160" y="6057663"/>
                </a:cubicBezTo>
                <a:cubicBezTo>
                  <a:pt x="11135372" y="6043434"/>
                  <a:pt x="11171600" y="6036320"/>
                  <a:pt x="11192734" y="6100347"/>
                </a:cubicBezTo>
                <a:cubicBezTo>
                  <a:pt x="11081026" y="6114575"/>
                  <a:pt x="11014605" y="6199945"/>
                  <a:pt x="10945164" y="6281757"/>
                </a:cubicBezTo>
                <a:cubicBezTo>
                  <a:pt x="10905916" y="6327999"/>
                  <a:pt x="10872705" y="6388469"/>
                  <a:pt x="10803265" y="6367127"/>
                </a:cubicBezTo>
                <a:cubicBezTo>
                  <a:pt x="10767036" y="6356456"/>
                  <a:pt x="10742882" y="6388469"/>
                  <a:pt x="10745901" y="6431153"/>
                </a:cubicBezTo>
                <a:cubicBezTo>
                  <a:pt x="10760998" y="6580550"/>
                  <a:pt x="10673442" y="6630349"/>
                  <a:pt x="10582868" y="6658805"/>
                </a:cubicBezTo>
                <a:cubicBezTo>
                  <a:pt x="10450026" y="6701489"/>
                  <a:pt x="10332280" y="6786859"/>
                  <a:pt x="10208496" y="6858000"/>
                </a:cubicBezTo>
                <a:lnTo>
                  <a:pt x="7272221" y="6858000"/>
                </a:lnTo>
                <a:lnTo>
                  <a:pt x="6362810" y="6858000"/>
                </a:lnTo>
                <a:lnTo>
                  <a:pt x="6139260" y="6858000"/>
                </a:lnTo>
                <a:lnTo>
                  <a:pt x="4282294" y="6858000"/>
                </a:lnTo>
                <a:lnTo>
                  <a:pt x="4114800" y="6858000"/>
                </a:lnTo>
                <a:lnTo>
                  <a:pt x="4038600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4572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B71FC60-D4EA-6245-D9A7-9517311484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581"/>
            <a:ext cx="12192000" cy="680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252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9A6613-3C31-F880-B7C8-89709B4D5D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1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007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6EA90D2-91B6-FBE0-EB1D-D75E7652846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99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0" name="Rectangle 7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41" name="Freeform: Shape 9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A6B5CB6-CFA7-12A8-CFB9-C00C3F34D7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540"/>
          <a:stretch>
            <a:fillRect/>
          </a:stretch>
        </p:blipFill>
        <p:spPr>
          <a:xfrm>
            <a:off x="20" y="1"/>
            <a:ext cx="12191980" cy="6216557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616595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E609EF5-FE45-6701-5685-CFB4458EA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540"/>
          <a:stretch>
            <a:fillRect/>
          </a:stretch>
        </p:blipFill>
        <p:spPr>
          <a:xfrm>
            <a:off x="20" y="1"/>
            <a:ext cx="12191980" cy="6216557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124716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352535F-284C-9895-27CC-42BBC2969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60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04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93B08FD-5ECC-4728-AA84-CD6AC875BF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2549107E-EC98-4933-8F8F-A1713C39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216557"/>
          </a:xfrm>
          <a:custGeom>
            <a:avLst/>
            <a:gdLst>
              <a:gd name="connsiteX0" fmla="*/ 0 w 12188952"/>
              <a:gd name="connsiteY0" fmla="*/ 0 h 6216557"/>
              <a:gd name="connsiteX1" fmla="*/ 12188952 w 12188952"/>
              <a:gd name="connsiteY1" fmla="*/ 0 h 6216557"/>
              <a:gd name="connsiteX2" fmla="*/ 12188952 w 12188952"/>
              <a:gd name="connsiteY2" fmla="*/ 5609705 h 6216557"/>
              <a:gd name="connsiteX3" fmla="*/ 12049115 w 12188952"/>
              <a:gd name="connsiteY3" fmla="*/ 5640762 h 6216557"/>
              <a:gd name="connsiteX4" fmla="*/ 6096001 w 12188952"/>
              <a:gd name="connsiteY4" fmla="*/ 6216557 h 6216557"/>
              <a:gd name="connsiteX5" fmla="*/ 142887 w 12188952"/>
              <a:gd name="connsiteY5" fmla="*/ 5640762 h 6216557"/>
              <a:gd name="connsiteX6" fmla="*/ 0 w 12188952"/>
              <a:gd name="connsiteY6" fmla="*/ 5609028 h 62165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  <a:ln w="9525">
            <a:noFill/>
          </a:ln>
          <a:effectLst>
            <a:outerShdw blurRad="88900" dist="38100" dir="5400000" algn="t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E7A67BB-4D51-BEA9-1592-53BEA965C9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346" b="4194"/>
          <a:stretch>
            <a:fillRect/>
          </a:stretch>
        </p:blipFill>
        <p:spPr>
          <a:xfrm>
            <a:off x="20" y="1"/>
            <a:ext cx="12191980" cy="6216557"/>
          </a:xfrm>
          <a:custGeom>
            <a:avLst/>
            <a:gdLst/>
            <a:ahLst/>
            <a:cxnLst/>
            <a:rect l="l" t="t" r="r" b="b"/>
            <a:pathLst>
              <a:path w="12188952" h="6216557">
                <a:moveTo>
                  <a:pt x="0" y="0"/>
                </a:moveTo>
                <a:lnTo>
                  <a:pt x="12188952" y="0"/>
                </a:lnTo>
                <a:lnTo>
                  <a:pt x="12188952" y="5609705"/>
                </a:lnTo>
                <a:lnTo>
                  <a:pt x="12049115" y="5640762"/>
                </a:lnTo>
                <a:cubicBezTo>
                  <a:pt x="10313281" y="6006147"/>
                  <a:pt x="8275571" y="6216557"/>
                  <a:pt x="6096001" y="6216557"/>
                </a:cubicBezTo>
                <a:cubicBezTo>
                  <a:pt x="3916432" y="6216557"/>
                  <a:pt x="1878721" y="6006147"/>
                  <a:pt x="142887" y="5640762"/>
                </a:cubicBezTo>
                <a:lnTo>
                  <a:pt x="0" y="560902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1488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12EBBD-A1BB-4236-0833-56EAE2202D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31" r="345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91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726908CC-6AC4-4222-8250-B90B6072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F2F606D8-696E-4B76-BB10-43672AA14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2751" y="302429"/>
            <a:ext cx="11550506" cy="6053922"/>
          </a:xfrm>
          <a:prstGeom prst="rect">
            <a:avLst/>
          </a:prstGeom>
          <a:solidFill>
            <a:schemeClr val="bg1"/>
          </a:solidFill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E36A060-4AFA-BAB3-3278-19B78EFB25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1" b="5986"/>
          <a:stretch>
            <a:fillRect/>
          </a:stretch>
        </p:blipFill>
        <p:spPr>
          <a:xfrm>
            <a:off x="352751" y="302429"/>
            <a:ext cx="11550506" cy="605392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ABF1881-5AFD-48F9-979A-19EE2FE30A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278608" y="2735029"/>
            <a:ext cx="148286" cy="11887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0330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32B82FD-51A2-9761-4B62-35BE647A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93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4999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6</Words>
  <Application>Microsoft Office PowerPoint</Application>
  <PresentationFormat>Panorámica</PresentationFormat>
  <Paragraphs>1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Tema de Office</vt:lpstr>
      <vt:lpstr>Junio 2026 BOLETÍN INFORMATIVO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Asdrubal Sanchez</dc:creator>
  <cp:lastModifiedBy>Asdrubal Sanchez</cp:lastModifiedBy>
  <cp:revision>2</cp:revision>
  <dcterms:created xsi:type="dcterms:W3CDTF">2026-05-08T00:23:28Z</dcterms:created>
  <dcterms:modified xsi:type="dcterms:W3CDTF">2026-05-08T01:17:05Z</dcterms:modified>
</cp:coreProperties>
</file>